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1" r:id="rId3"/>
    <p:sldId id="280" r:id="rId4"/>
    <p:sldId id="278" r:id="rId5"/>
    <p:sldId id="288" r:id="rId6"/>
    <p:sldId id="277" r:id="rId7"/>
    <p:sldId id="290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54438"/>
    <a:srgbClr val="4384F1"/>
    <a:srgbClr val="303A4A"/>
    <a:srgbClr val="E94236"/>
    <a:srgbClr val="33A952"/>
    <a:srgbClr val="DCDCDC"/>
    <a:srgbClr val="DDDDDD"/>
    <a:srgbClr val="FBBD06"/>
    <a:srgbClr val="B1E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3" autoAdjust="0"/>
    <p:restoredTop sz="96488" autoAdjust="0"/>
  </p:normalViewPr>
  <p:slideViewPr>
    <p:cSldViewPr snapToGrid="0" showGuides="1">
      <p:cViewPr varScale="1">
        <p:scale>
          <a:sx n="113" d="100"/>
          <a:sy n="113" d="100"/>
        </p:scale>
        <p:origin x="27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36" Type="http://schemas.microsoft.com/office/2015/10/relationships/revisionInfo" Target="revisionInfo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B85DD-D063-4B01-A714-60316038D75D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566DE-B94F-48C8-B499-9EED89F4B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27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801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8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11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2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859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45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55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38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18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6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47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91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071228" y="5597159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schemeClr val="bg1">
                  <a:lumMod val="95000"/>
                </a:scheme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4000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81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5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36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61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71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tags" Target="../tags/tag5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png"/><Relationship Id="rId11" Type="http://schemas.openxmlformats.org/officeDocument/2006/relationships/image" Target="../media/image9.jpeg"/><Relationship Id="rId5" Type="http://schemas.openxmlformats.org/officeDocument/2006/relationships/image" Target="../media/image1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2.png"/><Relationship Id="rId3" Type="http://schemas.openxmlformats.org/officeDocument/2006/relationships/tags" Target="../tags/tag7.xml"/><Relationship Id="rId7" Type="http://schemas.openxmlformats.org/officeDocument/2006/relationships/image" Target="../media/image1.png"/><Relationship Id="rId12" Type="http://schemas.openxmlformats.org/officeDocument/2006/relationships/image" Target="../media/image21.png"/><Relationship Id="rId2" Type="http://schemas.openxmlformats.org/officeDocument/2006/relationships/tags" Target="../tags/tag6.xml"/><Relationship Id="rId16" Type="http://schemas.openxmlformats.org/officeDocument/2006/relationships/image" Target="../media/image23.png"/><Relationship Id="rId1" Type="http://schemas.openxmlformats.org/officeDocument/2006/relationships/themeOverride" Target="../theme/themeOverride3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tags" Target="../tags/tag8.xml"/><Relationship Id="rId9" Type="http://schemas.microsoft.com/office/2007/relationships/hdphoto" Target="../media/hdphoto1.wdp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2" Type="http://schemas.openxmlformats.org/officeDocument/2006/relationships/tags" Target="../tags/tag9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1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tags" Target="../tags/tag10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hidden="1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50" y="1"/>
            <a:ext cx="12138054" cy="6858000"/>
          </a:xfrm>
          <a:prstGeom prst="rect">
            <a:avLst/>
          </a:prstGeom>
        </p:spPr>
      </p:pic>
      <p:cxnSp>
        <p:nvCxnSpPr>
          <p:cNvPr id="36" name="直接连接符 35"/>
          <p:cNvCxnSpPr/>
          <p:nvPr/>
        </p:nvCxnSpPr>
        <p:spPr>
          <a:xfrm flipH="1">
            <a:off x="8352282" y="279315"/>
            <a:ext cx="1432318" cy="1488982"/>
          </a:xfrm>
          <a:prstGeom prst="line">
            <a:avLst/>
          </a:prstGeom>
          <a:ln w="9525">
            <a:solidFill>
              <a:srgbClr val="E94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8051036" y="1453230"/>
            <a:ext cx="402115" cy="432997"/>
          </a:xfrm>
          <a:prstGeom prst="line">
            <a:avLst/>
          </a:prstGeom>
          <a:ln w="9525">
            <a:solidFill>
              <a:srgbClr val="4384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2984861" y="5567038"/>
            <a:ext cx="992803" cy="1047163"/>
          </a:xfrm>
          <a:prstGeom prst="line">
            <a:avLst/>
          </a:prstGeom>
          <a:ln w="9525">
            <a:solidFill>
              <a:srgbClr val="33A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3847238" y="5127027"/>
            <a:ext cx="816713" cy="853366"/>
          </a:xfrm>
          <a:prstGeom prst="line">
            <a:avLst/>
          </a:prstGeom>
          <a:ln w="9525">
            <a:solidFill>
              <a:srgbClr val="FBB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 rot="13620000" flipH="1" flipV="1">
            <a:off x="4906904" y="5385707"/>
            <a:ext cx="158611" cy="392578"/>
          </a:xfrm>
          <a:prstGeom prst="ellipse">
            <a:avLst/>
          </a:prstGeom>
          <a:solidFill>
            <a:srgbClr val="438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rot="13620000" flipH="1" flipV="1">
            <a:off x="2334960" y="5695057"/>
            <a:ext cx="231354" cy="503486"/>
          </a:xfrm>
          <a:prstGeom prst="ellipse">
            <a:avLst/>
          </a:prstGeom>
          <a:solidFill>
            <a:srgbClr val="E9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rot="13620000" flipH="1" flipV="1">
            <a:off x="10018014" y="946486"/>
            <a:ext cx="100646" cy="286001"/>
          </a:xfrm>
          <a:prstGeom prst="ellipse">
            <a:avLst/>
          </a:prstGeom>
          <a:solidFill>
            <a:srgbClr val="33A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rot="13620000" flipH="1" flipV="1">
            <a:off x="7981561" y="1033459"/>
            <a:ext cx="100646" cy="286001"/>
          </a:xfrm>
          <a:prstGeom prst="ellipse">
            <a:avLst/>
          </a:prstGeom>
          <a:solidFill>
            <a:srgbClr val="FBB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741375" y="2274682"/>
            <a:ext cx="8465867" cy="2308324"/>
            <a:chOff x="1741375" y="2320402"/>
            <a:chExt cx="8465867" cy="2308324"/>
          </a:xfrm>
        </p:grpSpPr>
        <p:sp>
          <p:nvSpPr>
            <p:cNvPr id="6" name="文本框 5"/>
            <p:cNvSpPr txBox="1"/>
            <p:nvPr/>
          </p:nvSpPr>
          <p:spPr>
            <a:xfrm>
              <a:off x="1741375" y="2320402"/>
              <a:ext cx="8465867" cy="2308324"/>
            </a:xfrm>
            <a:prstGeom prst="rect">
              <a:avLst/>
            </a:prstGeom>
            <a:solidFill>
              <a:schemeClr val="bg1">
                <a:lumMod val="95000"/>
                <a:alpha val="63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Dahua</a:t>
              </a:r>
              <a:r>
                <a:rPr lang="en-US" altLang="zh-CN" sz="7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r>
                <a:rPr lang="en-US" altLang="zh-CN" sz="7200" dirty="0" smtClean="0">
                  <a:solidFill>
                    <a:srgbClr val="DD47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EU </a:t>
              </a:r>
              <a:r>
                <a:rPr lang="en-US" altLang="zh-CN" sz="7200" dirty="0">
                  <a:solidFill>
                    <a:srgbClr val="DD47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Digital </a:t>
              </a:r>
              <a:r>
                <a:rPr lang="en-US" altLang="zh-CN" sz="7200" dirty="0" smtClean="0">
                  <a:solidFill>
                    <a:srgbClr val="DD47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COVID Certificate </a:t>
              </a:r>
              <a:r>
                <a:rPr lang="en-US" altLang="zh-CN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Verification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91906" y="2564312"/>
              <a:ext cx="169717" cy="642300"/>
              <a:chOff x="6783638" y="2143107"/>
              <a:chExt cx="322298" cy="1219748"/>
            </a:xfrm>
          </p:grpSpPr>
          <p:sp>
            <p:nvSpPr>
              <p:cNvPr id="34" name="任意多边形 33"/>
              <p:cNvSpPr/>
              <p:nvPr/>
            </p:nvSpPr>
            <p:spPr>
              <a:xfrm rot="18818261" flipH="1">
                <a:off x="6682464" y="2799765"/>
                <a:ext cx="455928" cy="180000"/>
              </a:xfrm>
              <a:custGeom>
                <a:avLst/>
                <a:gdLst>
                  <a:gd name="connsiteX0" fmla="*/ 26360 w 455928"/>
                  <a:gd name="connsiteY0" fmla="*/ 26360 h 180000"/>
                  <a:gd name="connsiteX1" fmla="*/ 90000 w 455928"/>
                  <a:gd name="connsiteY1" fmla="*/ 0 h 180000"/>
                  <a:gd name="connsiteX2" fmla="*/ 267158 w 455928"/>
                  <a:gd name="connsiteY2" fmla="*/ 0 h 180000"/>
                  <a:gd name="connsiteX3" fmla="*/ 455928 w 455928"/>
                  <a:gd name="connsiteY3" fmla="*/ 180000 h 180000"/>
                  <a:gd name="connsiteX4" fmla="*/ 90000 w 455928"/>
                  <a:gd name="connsiteY4" fmla="*/ 180000 h 180000"/>
                  <a:gd name="connsiteX5" fmla="*/ 0 w 455928"/>
                  <a:gd name="connsiteY5" fmla="*/ 90000 h 180000"/>
                  <a:gd name="connsiteX6" fmla="*/ 26360 w 455928"/>
                  <a:gd name="connsiteY6" fmla="*/ 2636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928" h="180000">
                    <a:moveTo>
                      <a:pt x="26360" y="26360"/>
                    </a:moveTo>
                    <a:cubicBezTo>
                      <a:pt x="42647" y="10074"/>
                      <a:pt x="65147" y="0"/>
                      <a:pt x="90000" y="0"/>
                    </a:cubicBezTo>
                    <a:lnTo>
                      <a:pt x="267158" y="0"/>
                    </a:lnTo>
                    <a:lnTo>
                      <a:pt x="455928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65147"/>
                      <a:pt x="10074" y="42647"/>
                      <a:pt x="26360" y="2636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 rot="18818261" flipH="1">
                <a:off x="6636780" y="2432263"/>
                <a:ext cx="758312" cy="180000"/>
              </a:xfrm>
              <a:custGeom>
                <a:avLst/>
                <a:gdLst>
                  <a:gd name="connsiteX0" fmla="*/ 26360 w 758312"/>
                  <a:gd name="connsiteY0" fmla="*/ 26360 h 180000"/>
                  <a:gd name="connsiteX1" fmla="*/ 90000 w 758312"/>
                  <a:gd name="connsiteY1" fmla="*/ 0 h 180000"/>
                  <a:gd name="connsiteX2" fmla="*/ 569542 w 758312"/>
                  <a:gd name="connsiteY2" fmla="*/ 0 h 180000"/>
                  <a:gd name="connsiteX3" fmla="*/ 758312 w 758312"/>
                  <a:gd name="connsiteY3" fmla="*/ 180000 h 180000"/>
                  <a:gd name="connsiteX4" fmla="*/ 90000 w 758312"/>
                  <a:gd name="connsiteY4" fmla="*/ 180000 h 180000"/>
                  <a:gd name="connsiteX5" fmla="*/ 0 w 758312"/>
                  <a:gd name="connsiteY5" fmla="*/ 90000 h 180000"/>
                  <a:gd name="connsiteX6" fmla="*/ 26360 w 758312"/>
                  <a:gd name="connsiteY6" fmla="*/ 2636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8312" h="180000">
                    <a:moveTo>
                      <a:pt x="26360" y="26360"/>
                    </a:moveTo>
                    <a:cubicBezTo>
                      <a:pt x="42647" y="10074"/>
                      <a:pt x="65147" y="0"/>
                      <a:pt x="90000" y="0"/>
                    </a:cubicBezTo>
                    <a:lnTo>
                      <a:pt x="569542" y="0"/>
                    </a:lnTo>
                    <a:lnTo>
                      <a:pt x="758312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65147"/>
                      <a:pt x="10074" y="42647"/>
                      <a:pt x="26360" y="2636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 rot="18818261" flipH="1">
                <a:off x="6698890" y="3098107"/>
                <a:ext cx="349496" cy="180000"/>
              </a:xfrm>
              <a:custGeom>
                <a:avLst/>
                <a:gdLst>
                  <a:gd name="connsiteX0" fmla="*/ 26360 w 349496"/>
                  <a:gd name="connsiteY0" fmla="*/ 26360 h 180000"/>
                  <a:gd name="connsiteX1" fmla="*/ 90000 w 349496"/>
                  <a:gd name="connsiteY1" fmla="*/ 0 h 180000"/>
                  <a:gd name="connsiteX2" fmla="*/ 160726 w 349496"/>
                  <a:gd name="connsiteY2" fmla="*/ 0 h 180000"/>
                  <a:gd name="connsiteX3" fmla="*/ 349496 w 349496"/>
                  <a:gd name="connsiteY3" fmla="*/ 180000 h 180000"/>
                  <a:gd name="connsiteX4" fmla="*/ 90000 w 349496"/>
                  <a:gd name="connsiteY4" fmla="*/ 180000 h 180000"/>
                  <a:gd name="connsiteX5" fmla="*/ 0 w 349496"/>
                  <a:gd name="connsiteY5" fmla="*/ 90000 h 180000"/>
                  <a:gd name="connsiteX6" fmla="*/ 26360 w 349496"/>
                  <a:gd name="connsiteY6" fmla="*/ 2636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9496" h="180000">
                    <a:moveTo>
                      <a:pt x="26360" y="26360"/>
                    </a:moveTo>
                    <a:cubicBezTo>
                      <a:pt x="42647" y="10074"/>
                      <a:pt x="65147" y="0"/>
                      <a:pt x="90000" y="0"/>
                    </a:cubicBezTo>
                    <a:lnTo>
                      <a:pt x="160726" y="0"/>
                    </a:lnTo>
                    <a:lnTo>
                      <a:pt x="349496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65147"/>
                      <a:pt x="10074" y="42647"/>
                      <a:pt x="26360" y="2636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 rot="18818261" flipH="1">
                <a:off x="6687161" y="2289854"/>
                <a:ext cx="441770" cy="180000"/>
              </a:xfrm>
              <a:custGeom>
                <a:avLst/>
                <a:gdLst>
                  <a:gd name="connsiteX0" fmla="*/ 26360 w 441770"/>
                  <a:gd name="connsiteY0" fmla="*/ 26360 h 180000"/>
                  <a:gd name="connsiteX1" fmla="*/ 90000 w 441770"/>
                  <a:gd name="connsiteY1" fmla="*/ 0 h 180000"/>
                  <a:gd name="connsiteX2" fmla="*/ 253001 w 441770"/>
                  <a:gd name="connsiteY2" fmla="*/ 0 h 180000"/>
                  <a:gd name="connsiteX3" fmla="*/ 441770 w 441770"/>
                  <a:gd name="connsiteY3" fmla="*/ 180000 h 180000"/>
                  <a:gd name="connsiteX4" fmla="*/ 90000 w 441770"/>
                  <a:gd name="connsiteY4" fmla="*/ 180000 h 180000"/>
                  <a:gd name="connsiteX5" fmla="*/ 0 w 441770"/>
                  <a:gd name="connsiteY5" fmla="*/ 90000 h 180000"/>
                  <a:gd name="connsiteX6" fmla="*/ 26360 w 441770"/>
                  <a:gd name="connsiteY6" fmla="*/ 2636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70" h="180000">
                    <a:moveTo>
                      <a:pt x="26360" y="26360"/>
                    </a:moveTo>
                    <a:cubicBezTo>
                      <a:pt x="42647" y="10074"/>
                      <a:pt x="65147" y="0"/>
                      <a:pt x="90000" y="0"/>
                    </a:cubicBezTo>
                    <a:lnTo>
                      <a:pt x="253001" y="0"/>
                    </a:lnTo>
                    <a:lnTo>
                      <a:pt x="44177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65147"/>
                      <a:pt x="10074" y="42647"/>
                      <a:pt x="26360" y="26360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824" y1="19753" x2="32468" y2="64609"/>
                        <a14:foregroundMark x1="48735" y1="16872" x2="42447" y2="70370"/>
                        <a14:foregroundMark x1="50649" y1="38066" x2="55844" y2="32922"/>
                        <a14:foregroundMark x1="56049" y1="39300" x2="53930" y2="70370"/>
                        <a14:foregroundMark x1="66165" y1="34774" x2="62884" y2="66461"/>
                        <a14:foregroundMark x1="74983" y1="35185" x2="73821" y2="60700"/>
                        <a14:foregroundMark x1="65550" y1="32922" x2="61928" y2="54321"/>
                        <a14:foregroundMark x1="61176" y1="64609" x2="65208" y2="69753"/>
                        <a14:foregroundMark x1="68421" y1="65226" x2="71907" y2="61728"/>
                        <a14:foregroundMark x1="85304" y1="36420" x2="94258" y2="30658"/>
                        <a14:foregroundMark x1="95625" y1="37654" x2="95079" y2="70988"/>
                        <a14:foregroundMark x1="92344" y1="49588" x2="81066" y2="61111"/>
                        <a14:foregroundMark x1="83185" y1="72634" x2="92960" y2="61728"/>
                        <a14:foregroundMark x1="14149" y1="35802" x2="26384" y2="31893"/>
                        <a14:foregroundMark x1="26384" y1="35802" x2="19891" y2="72222"/>
                        <a14:foregroundMark x1="19891" y1="49588" x2="8544" y2="63992"/>
                        <a14:foregroundMark x1="10458" y1="68107" x2="16405" y2="65844"/>
                        <a14:foregroundMark x1="27888" y1="84774" x2="29392" y2="84774"/>
                        <a14:foregroundMark x1="28571" y1="95473" x2="28571" y2="84774"/>
                        <a14:foregroundMark x1="31306" y1="85597" x2="31306" y2="94239"/>
                        <a14:foregroundMark x1="31716" y1="85185" x2="33424" y2="85185"/>
                        <a14:foregroundMark x1="32262" y1="90329" x2="33561" y2="90329"/>
                        <a14:foregroundMark x1="31306" y1="95062" x2="33561" y2="95062"/>
                        <a14:foregroundMark x1="36295" y1="85185" x2="34723" y2="87243"/>
                        <a14:foregroundMark x1="34723" y1="89918" x2="35612" y2="95473"/>
                        <a14:foregroundMark x1="36022" y1="95885" x2="37867" y2="93827"/>
                        <a14:foregroundMark x1="36569" y1="84156" x2="38004" y2="86831"/>
                        <a14:foregroundMark x1="39166" y1="85185" x2="39303" y2="95062"/>
                        <a14:foregroundMark x1="39781" y1="90329" x2="41627" y2="90329"/>
                        <a14:foregroundMark x1="42037" y1="84156" x2="41900" y2="95473"/>
                        <a14:foregroundMark x1="43472" y1="85597" x2="43472" y2="93827"/>
                        <a14:foregroundMark x1="43882" y1="86420" x2="45796" y2="93827"/>
                        <a14:foregroundMark x1="46480" y1="85597" x2="46070" y2="93827"/>
                        <a14:foregroundMark x1="49077" y1="85185" x2="47505" y2="90329"/>
                        <a14:foregroundMark x1="49487" y1="85597" x2="51059" y2="88066"/>
                        <a14:foregroundMark x1="50923" y1="89506" x2="50649" y2="93827"/>
                        <a14:foregroundMark x1="47642" y1="91564" x2="49214" y2="95062"/>
                        <a14:foregroundMark x1="52495" y1="85597" x2="52495" y2="95062"/>
                        <a14:foregroundMark x1="52495" y1="94650" x2="54272" y2="95062"/>
                        <a14:foregroundMark x1="55571" y1="86831" x2="55229" y2="91975"/>
                        <a14:foregroundMark x1="55707" y1="86831" x2="57826" y2="85597"/>
                        <a14:foregroundMark x1="57826" y1="85597" x2="58442" y2="91152"/>
                        <a14:foregroundMark x1="58442" y1="91152" x2="56801" y2="95062"/>
                        <a14:foregroundMark x1="62269" y1="86008" x2="60424" y2="84774"/>
                        <a14:foregroundMark x1="60287" y1="86831" x2="59535" y2="91975"/>
                        <a14:foregroundMark x1="59877" y1="92387" x2="60560" y2="94650"/>
                        <a14:foregroundMark x1="60971" y1="95473" x2="62406" y2="94650"/>
                        <a14:foregroundMark x1="61722" y1="90741" x2="62884" y2="90329"/>
                        <a14:foregroundMark x1="62884" y1="90329" x2="62884" y2="92798"/>
                        <a14:foregroundMark x1="62133" y1="86008" x2="62884" y2="87654"/>
                        <a14:foregroundMark x1="63705" y1="85185" x2="65003" y2="89918"/>
                        <a14:foregroundMark x1="66576" y1="85185" x2="64867" y2="89918"/>
                        <a14:foregroundMark x1="65277" y1="89506" x2="65003" y2="958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1721" y="94681"/>
            <a:ext cx="1232387" cy="3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30268" y="555031"/>
            <a:ext cx="7391400" cy="3810000"/>
            <a:chOff x="2678349" y="1770434"/>
            <a:chExt cx="7391400" cy="381000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3" name="Freeform 69"/>
            <p:cNvSpPr>
              <a:spLocks/>
            </p:cNvSpPr>
            <p:nvPr/>
          </p:nvSpPr>
          <p:spPr bwMode="gray">
            <a:xfrm>
              <a:off x="2678349" y="1770434"/>
              <a:ext cx="3054345" cy="3810000"/>
            </a:xfrm>
            <a:custGeom>
              <a:avLst/>
              <a:gdLst>
                <a:gd name="T0" fmla="*/ 1166 w 1280"/>
                <a:gd name="T1" fmla="*/ 14 h 1782"/>
                <a:gd name="T2" fmla="*/ 1060 w 1280"/>
                <a:gd name="T3" fmla="*/ 40 h 1782"/>
                <a:gd name="T4" fmla="*/ 916 w 1280"/>
                <a:gd name="T5" fmla="*/ 14 h 1782"/>
                <a:gd name="T6" fmla="*/ 728 w 1280"/>
                <a:gd name="T7" fmla="*/ 64 h 1782"/>
                <a:gd name="T8" fmla="*/ 656 w 1280"/>
                <a:gd name="T9" fmla="*/ 102 h 1782"/>
                <a:gd name="T10" fmla="*/ 670 w 1280"/>
                <a:gd name="T11" fmla="*/ 148 h 1782"/>
                <a:gd name="T12" fmla="*/ 546 w 1280"/>
                <a:gd name="T13" fmla="*/ 90 h 1782"/>
                <a:gd name="T14" fmla="*/ 576 w 1280"/>
                <a:gd name="T15" fmla="*/ 120 h 1782"/>
                <a:gd name="T16" fmla="*/ 536 w 1280"/>
                <a:gd name="T17" fmla="*/ 132 h 1782"/>
                <a:gd name="T18" fmla="*/ 578 w 1280"/>
                <a:gd name="T19" fmla="*/ 170 h 1782"/>
                <a:gd name="T20" fmla="*/ 622 w 1280"/>
                <a:gd name="T21" fmla="*/ 174 h 1782"/>
                <a:gd name="T22" fmla="*/ 664 w 1280"/>
                <a:gd name="T23" fmla="*/ 234 h 1782"/>
                <a:gd name="T24" fmla="*/ 522 w 1280"/>
                <a:gd name="T25" fmla="*/ 284 h 1782"/>
                <a:gd name="T26" fmla="*/ 344 w 1280"/>
                <a:gd name="T27" fmla="*/ 262 h 1782"/>
                <a:gd name="T28" fmla="*/ 72 w 1280"/>
                <a:gd name="T29" fmla="*/ 246 h 1782"/>
                <a:gd name="T30" fmla="*/ 36 w 1280"/>
                <a:gd name="T31" fmla="*/ 352 h 1782"/>
                <a:gd name="T32" fmla="*/ 62 w 1280"/>
                <a:gd name="T33" fmla="*/ 418 h 1782"/>
                <a:gd name="T34" fmla="*/ 82 w 1280"/>
                <a:gd name="T35" fmla="*/ 454 h 1782"/>
                <a:gd name="T36" fmla="*/ 112 w 1280"/>
                <a:gd name="T37" fmla="*/ 406 h 1782"/>
                <a:gd name="T38" fmla="*/ 132 w 1280"/>
                <a:gd name="T39" fmla="*/ 400 h 1782"/>
                <a:gd name="T40" fmla="*/ 170 w 1280"/>
                <a:gd name="T41" fmla="*/ 402 h 1782"/>
                <a:gd name="T42" fmla="*/ 230 w 1280"/>
                <a:gd name="T43" fmla="*/ 436 h 1782"/>
                <a:gd name="T44" fmla="*/ 310 w 1280"/>
                <a:gd name="T45" fmla="*/ 508 h 1782"/>
                <a:gd name="T46" fmla="*/ 384 w 1280"/>
                <a:gd name="T47" fmla="*/ 704 h 1782"/>
                <a:gd name="T48" fmla="*/ 470 w 1280"/>
                <a:gd name="T49" fmla="*/ 796 h 1782"/>
                <a:gd name="T50" fmla="*/ 552 w 1280"/>
                <a:gd name="T51" fmla="*/ 912 h 1782"/>
                <a:gd name="T52" fmla="*/ 710 w 1280"/>
                <a:gd name="T53" fmla="*/ 1046 h 1782"/>
                <a:gd name="T54" fmla="*/ 808 w 1280"/>
                <a:gd name="T55" fmla="*/ 1288 h 1782"/>
                <a:gd name="T56" fmla="*/ 796 w 1280"/>
                <a:gd name="T57" fmla="*/ 1708 h 1782"/>
                <a:gd name="T58" fmla="*/ 854 w 1280"/>
                <a:gd name="T59" fmla="*/ 1662 h 1782"/>
                <a:gd name="T60" fmla="*/ 880 w 1280"/>
                <a:gd name="T61" fmla="*/ 1610 h 1782"/>
                <a:gd name="T62" fmla="*/ 1042 w 1280"/>
                <a:gd name="T63" fmla="*/ 1424 h 1782"/>
                <a:gd name="T64" fmla="*/ 1144 w 1280"/>
                <a:gd name="T65" fmla="*/ 1204 h 1782"/>
                <a:gd name="T66" fmla="*/ 1014 w 1280"/>
                <a:gd name="T67" fmla="*/ 1142 h 1782"/>
                <a:gd name="T68" fmla="*/ 836 w 1280"/>
                <a:gd name="T69" fmla="*/ 1040 h 1782"/>
                <a:gd name="T70" fmla="*/ 734 w 1280"/>
                <a:gd name="T71" fmla="*/ 1026 h 1782"/>
                <a:gd name="T72" fmla="*/ 648 w 1280"/>
                <a:gd name="T73" fmla="*/ 936 h 1782"/>
                <a:gd name="T74" fmla="*/ 604 w 1280"/>
                <a:gd name="T75" fmla="*/ 810 h 1782"/>
                <a:gd name="T76" fmla="*/ 734 w 1280"/>
                <a:gd name="T77" fmla="*/ 782 h 1782"/>
                <a:gd name="T78" fmla="*/ 828 w 1280"/>
                <a:gd name="T79" fmla="*/ 632 h 1782"/>
                <a:gd name="T80" fmla="*/ 880 w 1280"/>
                <a:gd name="T81" fmla="*/ 618 h 1782"/>
                <a:gd name="T82" fmla="*/ 922 w 1280"/>
                <a:gd name="T83" fmla="*/ 586 h 1782"/>
                <a:gd name="T84" fmla="*/ 860 w 1280"/>
                <a:gd name="T85" fmla="*/ 544 h 1782"/>
                <a:gd name="T86" fmla="*/ 938 w 1280"/>
                <a:gd name="T87" fmla="*/ 578 h 1782"/>
                <a:gd name="T88" fmla="*/ 984 w 1280"/>
                <a:gd name="T89" fmla="*/ 576 h 1782"/>
                <a:gd name="T90" fmla="*/ 984 w 1280"/>
                <a:gd name="T91" fmla="*/ 540 h 1782"/>
                <a:gd name="T92" fmla="*/ 934 w 1280"/>
                <a:gd name="T93" fmla="*/ 490 h 1782"/>
                <a:gd name="T94" fmla="*/ 866 w 1280"/>
                <a:gd name="T95" fmla="*/ 426 h 1782"/>
                <a:gd name="T96" fmla="*/ 770 w 1280"/>
                <a:gd name="T97" fmla="*/ 412 h 1782"/>
                <a:gd name="T98" fmla="*/ 720 w 1280"/>
                <a:gd name="T99" fmla="*/ 512 h 1782"/>
                <a:gd name="T100" fmla="*/ 646 w 1280"/>
                <a:gd name="T101" fmla="*/ 368 h 1782"/>
                <a:gd name="T102" fmla="*/ 724 w 1280"/>
                <a:gd name="T103" fmla="*/ 316 h 1782"/>
                <a:gd name="T104" fmla="*/ 778 w 1280"/>
                <a:gd name="T105" fmla="*/ 234 h 1782"/>
                <a:gd name="T106" fmla="*/ 788 w 1280"/>
                <a:gd name="T107" fmla="*/ 350 h 1782"/>
                <a:gd name="T108" fmla="*/ 876 w 1280"/>
                <a:gd name="T109" fmla="*/ 350 h 1782"/>
                <a:gd name="T110" fmla="*/ 816 w 1280"/>
                <a:gd name="T111" fmla="*/ 250 h 1782"/>
                <a:gd name="T112" fmla="*/ 734 w 1280"/>
                <a:gd name="T113" fmla="*/ 188 h 1782"/>
                <a:gd name="T114" fmla="*/ 780 w 1280"/>
                <a:gd name="T115" fmla="*/ 128 h 1782"/>
                <a:gd name="T116" fmla="*/ 842 w 1280"/>
                <a:gd name="T117" fmla="*/ 102 h 1782"/>
                <a:gd name="T118" fmla="*/ 968 w 1280"/>
                <a:gd name="T119" fmla="*/ 208 h 1782"/>
                <a:gd name="T120" fmla="*/ 994 w 1280"/>
                <a:gd name="T121" fmla="*/ 324 h 1782"/>
                <a:gd name="T122" fmla="*/ 1154 w 1280"/>
                <a:gd name="T123" fmla="*/ 308 h 1782"/>
                <a:gd name="T124" fmla="*/ 1252 w 1280"/>
                <a:gd name="T125" fmla="*/ 20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" h="1782">
                  <a:moveTo>
                    <a:pt x="1214" y="64"/>
                  </a:moveTo>
                  <a:lnTo>
                    <a:pt x="1230" y="60"/>
                  </a:lnTo>
                  <a:lnTo>
                    <a:pt x="1244" y="54"/>
                  </a:lnTo>
                  <a:lnTo>
                    <a:pt x="1254" y="44"/>
                  </a:lnTo>
                  <a:lnTo>
                    <a:pt x="1256" y="30"/>
                  </a:lnTo>
                  <a:lnTo>
                    <a:pt x="1250" y="12"/>
                  </a:lnTo>
                  <a:lnTo>
                    <a:pt x="1238" y="22"/>
                  </a:lnTo>
                  <a:lnTo>
                    <a:pt x="1226" y="24"/>
                  </a:lnTo>
                  <a:lnTo>
                    <a:pt x="1212" y="20"/>
                  </a:lnTo>
                  <a:lnTo>
                    <a:pt x="1198" y="16"/>
                  </a:lnTo>
                  <a:lnTo>
                    <a:pt x="1184" y="14"/>
                  </a:lnTo>
                  <a:lnTo>
                    <a:pt x="1166" y="14"/>
                  </a:lnTo>
                  <a:lnTo>
                    <a:pt x="1146" y="16"/>
                  </a:lnTo>
                  <a:lnTo>
                    <a:pt x="1130" y="18"/>
                  </a:lnTo>
                  <a:lnTo>
                    <a:pt x="1116" y="16"/>
                  </a:lnTo>
                  <a:lnTo>
                    <a:pt x="1100" y="16"/>
                  </a:lnTo>
                  <a:lnTo>
                    <a:pt x="1086" y="14"/>
                  </a:lnTo>
                  <a:lnTo>
                    <a:pt x="1074" y="18"/>
                  </a:lnTo>
                  <a:lnTo>
                    <a:pt x="1070" y="20"/>
                  </a:lnTo>
                  <a:lnTo>
                    <a:pt x="1066" y="24"/>
                  </a:lnTo>
                  <a:lnTo>
                    <a:pt x="1064" y="30"/>
                  </a:lnTo>
                  <a:lnTo>
                    <a:pt x="1062" y="34"/>
                  </a:lnTo>
                  <a:lnTo>
                    <a:pt x="1060" y="38"/>
                  </a:lnTo>
                  <a:lnTo>
                    <a:pt x="1060" y="40"/>
                  </a:lnTo>
                  <a:lnTo>
                    <a:pt x="1036" y="44"/>
                  </a:lnTo>
                  <a:lnTo>
                    <a:pt x="1012" y="44"/>
                  </a:lnTo>
                  <a:lnTo>
                    <a:pt x="986" y="46"/>
                  </a:lnTo>
                  <a:lnTo>
                    <a:pt x="960" y="50"/>
                  </a:lnTo>
                  <a:lnTo>
                    <a:pt x="936" y="58"/>
                  </a:lnTo>
                  <a:lnTo>
                    <a:pt x="912" y="62"/>
                  </a:lnTo>
                  <a:lnTo>
                    <a:pt x="884" y="62"/>
                  </a:lnTo>
                  <a:lnTo>
                    <a:pt x="886" y="48"/>
                  </a:lnTo>
                  <a:lnTo>
                    <a:pt x="894" y="38"/>
                  </a:lnTo>
                  <a:lnTo>
                    <a:pt x="902" y="30"/>
                  </a:lnTo>
                  <a:lnTo>
                    <a:pt x="910" y="22"/>
                  </a:lnTo>
                  <a:lnTo>
                    <a:pt x="916" y="14"/>
                  </a:lnTo>
                  <a:lnTo>
                    <a:pt x="916" y="0"/>
                  </a:lnTo>
                  <a:lnTo>
                    <a:pt x="882" y="0"/>
                  </a:lnTo>
                  <a:lnTo>
                    <a:pt x="844" y="6"/>
                  </a:lnTo>
                  <a:lnTo>
                    <a:pt x="810" y="12"/>
                  </a:lnTo>
                  <a:lnTo>
                    <a:pt x="790" y="16"/>
                  </a:lnTo>
                  <a:lnTo>
                    <a:pt x="766" y="18"/>
                  </a:lnTo>
                  <a:lnTo>
                    <a:pt x="738" y="20"/>
                  </a:lnTo>
                  <a:lnTo>
                    <a:pt x="712" y="26"/>
                  </a:lnTo>
                  <a:lnTo>
                    <a:pt x="690" y="34"/>
                  </a:lnTo>
                  <a:lnTo>
                    <a:pt x="676" y="46"/>
                  </a:lnTo>
                  <a:lnTo>
                    <a:pt x="700" y="56"/>
                  </a:lnTo>
                  <a:lnTo>
                    <a:pt x="728" y="64"/>
                  </a:lnTo>
                  <a:lnTo>
                    <a:pt x="754" y="68"/>
                  </a:lnTo>
                  <a:lnTo>
                    <a:pt x="728" y="68"/>
                  </a:lnTo>
                  <a:lnTo>
                    <a:pt x="702" y="70"/>
                  </a:lnTo>
                  <a:lnTo>
                    <a:pt x="676" y="68"/>
                  </a:lnTo>
                  <a:lnTo>
                    <a:pt x="658" y="64"/>
                  </a:lnTo>
                  <a:lnTo>
                    <a:pt x="642" y="58"/>
                  </a:lnTo>
                  <a:lnTo>
                    <a:pt x="624" y="54"/>
                  </a:lnTo>
                  <a:lnTo>
                    <a:pt x="602" y="54"/>
                  </a:lnTo>
                  <a:lnTo>
                    <a:pt x="614" y="78"/>
                  </a:lnTo>
                  <a:lnTo>
                    <a:pt x="626" y="92"/>
                  </a:lnTo>
                  <a:lnTo>
                    <a:pt x="640" y="100"/>
                  </a:lnTo>
                  <a:lnTo>
                    <a:pt x="656" y="102"/>
                  </a:lnTo>
                  <a:lnTo>
                    <a:pt x="676" y="102"/>
                  </a:lnTo>
                  <a:lnTo>
                    <a:pt x="698" y="102"/>
                  </a:lnTo>
                  <a:lnTo>
                    <a:pt x="692" y="106"/>
                  </a:lnTo>
                  <a:lnTo>
                    <a:pt x="686" y="112"/>
                  </a:lnTo>
                  <a:lnTo>
                    <a:pt x="682" y="118"/>
                  </a:lnTo>
                  <a:lnTo>
                    <a:pt x="676" y="124"/>
                  </a:lnTo>
                  <a:lnTo>
                    <a:pt x="672" y="128"/>
                  </a:lnTo>
                  <a:lnTo>
                    <a:pt x="676" y="132"/>
                  </a:lnTo>
                  <a:lnTo>
                    <a:pt x="680" y="138"/>
                  </a:lnTo>
                  <a:lnTo>
                    <a:pt x="684" y="142"/>
                  </a:lnTo>
                  <a:lnTo>
                    <a:pt x="688" y="146"/>
                  </a:lnTo>
                  <a:lnTo>
                    <a:pt x="670" y="148"/>
                  </a:lnTo>
                  <a:lnTo>
                    <a:pt x="656" y="144"/>
                  </a:lnTo>
                  <a:lnTo>
                    <a:pt x="644" y="134"/>
                  </a:lnTo>
                  <a:lnTo>
                    <a:pt x="634" y="124"/>
                  </a:lnTo>
                  <a:lnTo>
                    <a:pt x="624" y="112"/>
                  </a:lnTo>
                  <a:lnTo>
                    <a:pt x="612" y="104"/>
                  </a:lnTo>
                  <a:lnTo>
                    <a:pt x="598" y="100"/>
                  </a:lnTo>
                  <a:lnTo>
                    <a:pt x="576" y="104"/>
                  </a:lnTo>
                  <a:lnTo>
                    <a:pt x="580" y="108"/>
                  </a:lnTo>
                  <a:lnTo>
                    <a:pt x="584" y="114"/>
                  </a:lnTo>
                  <a:lnTo>
                    <a:pt x="572" y="104"/>
                  </a:lnTo>
                  <a:lnTo>
                    <a:pt x="560" y="96"/>
                  </a:lnTo>
                  <a:lnTo>
                    <a:pt x="546" y="90"/>
                  </a:lnTo>
                  <a:lnTo>
                    <a:pt x="532" y="88"/>
                  </a:lnTo>
                  <a:lnTo>
                    <a:pt x="518" y="94"/>
                  </a:lnTo>
                  <a:lnTo>
                    <a:pt x="530" y="100"/>
                  </a:lnTo>
                  <a:lnTo>
                    <a:pt x="538" y="104"/>
                  </a:lnTo>
                  <a:lnTo>
                    <a:pt x="552" y="106"/>
                  </a:lnTo>
                  <a:lnTo>
                    <a:pt x="558" y="106"/>
                  </a:lnTo>
                  <a:lnTo>
                    <a:pt x="562" y="108"/>
                  </a:lnTo>
                  <a:lnTo>
                    <a:pt x="566" y="110"/>
                  </a:lnTo>
                  <a:lnTo>
                    <a:pt x="570" y="116"/>
                  </a:lnTo>
                  <a:lnTo>
                    <a:pt x="574" y="118"/>
                  </a:lnTo>
                  <a:lnTo>
                    <a:pt x="574" y="118"/>
                  </a:lnTo>
                  <a:lnTo>
                    <a:pt x="576" y="120"/>
                  </a:lnTo>
                  <a:lnTo>
                    <a:pt x="576" y="124"/>
                  </a:lnTo>
                  <a:lnTo>
                    <a:pt x="576" y="126"/>
                  </a:lnTo>
                  <a:lnTo>
                    <a:pt x="574" y="130"/>
                  </a:lnTo>
                  <a:lnTo>
                    <a:pt x="570" y="134"/>
                  </a:lnTo>
                  <a:lnTo>
                    <a:pt x="568" y="136"/>
                  </a:lnTo>
                  <a:lnTo>
                    <a:pt x="566" y="138"/>
                  </a:lnTo>
                  <a:lnTo>
                    <a:pt x="562" y="138"/>
                  </a:lnTo>
                  <a:lnTo>
                    <a:pt x="556" y="138"/>
                  </a:lnTo>
                  <a:lnTo>
                    <a:pt x="552" y="136"/>
                  </a:lnTo>
                  <a:lnTo>
                    <a:pt x="546" y="134"/>
                  </a:lnTo>
                  <a:lnTo>
                    <a:pt x="540" y="132"/>
                  </a:lnTo>
                  <a:lnTo>
                    <a:pt x="536" y="132"/>
                  </a:lnTo>
                  <a:lnTo>
                    <a:pt x="536" y="136"/>
                  </a:lnTo>
                  <a:lnTo>
                    <a:pt x="536" y="142"/>
                  </a:lnTo>
                  <a:lnTo>
                    <a:pt x="538" y="148"/>
                  </a:lnTo>
                  <a:lnTo>
                    <a:pt x="542" y="152"/>
                  </a:lnTo>
                  <a:lnTo>
                    <a:pt x="546" y="154"/>
                  </a:lnTo>
                  <a:lnTo>
                    <a:pt x="552" y="156"/>
                  </a:lnTo>
                  <a:lnTo>
                    <a:pt x="556" y="158"/>
                  </a:lnTo>
                  <a:lnTo>
                    <a:pt x="562" y="160"/>
                  </a:lnTo>
                  <a:lnTo>
                    <a:pt x="566" y="162"/>
                  </a:lnTo>
                  <a:lnTo>
                    <a:pt x="570" y="166"/>
                  </a:lnTo>
                  <a:lnTo>
                    <a:pt x="574" y="168"/>
                  </a:lnTo>
                  <a:lnTo>
                    <a:pt x="578" y="170"/>
                  </a:lnTo>
                  <a:lnTo>
                    <a:pt x="582" y="172"/>
                  </a:lnTo>
                  <a:lnTo>
                    <a:pt x="588" y="172"/>
                  </a:lnTo>
                  <a:lnTo>
                    <a:pt x="592" y="172"/>
                  </a:lnTo>
                  <a:lnTo>
                    <a:pt x="596" y="172"/>
                  </a:lnTo>
                  <a:lnTo>
                    <a:pt x="600" y="170"/>
                  </a:lnTo>
                  <a:lnTo>
                    <a:pt x="602" y="168"/>
                  </a:lnTo>
                  <a:lnTo>
                    <a:pt x="604" y="164"/>
                  </a:lnTo>
                  <a:lnTo>
                    <a:pt x="606" y="166"/>
                  </a:lnTo>
                  <a:lnTo>
                    <a:pt x="608" y="164"/>
                  </a:lnTo>
                  <a:lnTo>
                    <a:pt x="612" y="162"/>
                  </a:lnTo>
                  <a:lnTo>
                    <a:pt x="616" y="168"/>
                  </a:lnTo>
                  <a:lnTo>
                    <a:pt x="622" y="174"/>
                  </a:lnTo>
                  <a:lnTo>
                    <a:pt x="634" y="180"/>
                  </a:lnTo>
                  <a:lnTo>
                    <a:pt x="646" y="184"/>
                  </a:lnTo>
                  <a:lnTo>
                    <a:pt x="660" y="190"/>
                  </a:lnTo>
                  <a:lnTo>
                    <a:pt x="672" y="202"/>
                  </a:lnTo>
                  <a:lnTo>
                    <a:pt x="664" y="204"/>
                  </a:lnTo>
                  <a:lnTo>
                    <a:pt x="660" y="206"/>
                  </a:lnTo>
                  <a:lnTo>
                    <a:pt x="656" y="208"/>
                  </a:lnTo>
                  <a:lnTo>
                    <a:pt x="654" y="212"/>
                  </a:lnTo>
                  <a:lnTo>
                    <a:pt x="652" y="216"/>
                  </a:lnTo>
                  <a:lnTo>
                    <a:pt x="648" y="220"/>
                  </a:lnTo>
                  <a:lnTo>
                    <a:pt x="644" y="224"/>
                  </a:lnTo>
                  <a:lnTo>
                    <a:pt x="664" y="234"/>
                  </a:lnTo>
                  <a:lnTo>
                    <a:pt x="678" y="250"/>
                  </a:lnTo>
                  <a:lnTo>
                    <a:pt x="682" y="270"/>
                  </a:lnTo>
                  <a:lnTo>
                    <a:pt x="672" y="268"/>
                  </a:lnTo>
                  <a:lnTo>
                    <a:pt x="654" y="268"/>
                  </a:lnTo>
                  <a:lnTo>
                    <a:pt x="632" y="270"/>
                  </a:lnTo>
                  <a:lnTo>
                    <a:pt x="612" y="274"/>
                  </a:lnTo>
                  <a:lnTo>
                    <a:pt x="598" y="280"/>
                  </a:lnTo>
                  <a:lnTo>
                    <a:pt x="592" y="284"/>
                  </a:lnTo>
                  <a:lnTo>
                    <a:pt x="586" y="290"/>
                  </a:lnTo>
                  <a:lnTo>
                    <a:pt x="580" y="296"/>
                  </a:lnTo>
                  <a:lnTo>
                    <a:pt x="552" y="290"/>
                  </a:lnTo>
                  <a:lnTo>
                    <a:pt x="522" y="284"/>
                  </a:lnTo>
                  <a:lnTo>
                    <a:pt x="496" y="284"/>
                  </a:lnTo>
                  <a:lnTo>
                    <a:pt x="472" y="290"/>
                  </a:lnTo>
                  <a:lnTo>
                    <a:pt x="450" y="294"/>
                  </a:lnTo>
                  <a:lnTo>
                    <a:pt x="432" y="288"/>
                  </a:lnTo>
                  <a:lnTo>
                    <a:pt x="416" y="284"/>
                  </a:lnTo>
                  <a:lnTo>
                    <a:pt x="408" y="278"/>
                  </a:lnTo>
                  <a:lnTo>
                    <a:pt x="402" y="272"/>
                  </a:lnTo>
                  <a:lnTo>
                    <a:pt x="394" y="260"/>
                  </a:lnTo>
                  <a:lnTo>
                    <a:pt x="384" y="256"/>
                  </a:lnTo>
                  <a:lnTo>
                    <a:pt x="372" y="254"/>
                  </a:lnTo>
                  <a:lnTo>
                    <a:pt x="358" y="258"/>
                  </a:lnTo>
                  <a:lnTo>
                    <a:pt x="344" y="262"/>
                  </a:lnTo>
                  <a:lnTo>
                    <a:pt x="330" y="266"/>
                  </a:lnTo>
                  <a:lnTo>
                    <a:pt x="306" y="272"/>
                  </a:lnTo>
                  <a:lnTo>
                    <a:pt x="292" y="272"/>
                  </a:lnTo>
                  <a:lnTo>
                    <a:pt x="280" y="270"/>
                  </a:lnTo>
                  <a:lnTo>
                    <a:pt x="270" y="266"/>
                  </a:lnTo>
                  <a:lnTo>
                    <a:pt x="260" y="260"/>
                  </a:lnTo>
                  <a:lnTo>
                    <a:pt x="248" y="252"/>
                  </a:lnTo>
                  <a:lnTo>
                    <a:pt x="228" y="244"/>
                  </a:lnTo>
                  <a:lnTo>
                    <a:pt x="196" y="236"/>
                  </a:lnTo>
                  <a:lnTo>
                    <a:pt x="156" y="234"/>
                  </a:lnTo>
                  <a:lnTo>
                    <a:pt x="114" y="238"/>
                  </a:lnTo>
                  <a:lnTo>
                    <a:pt x="72" y="246"/>
                  </a:lnTo>
                  <a:lnTo>
                    <a:pt x="34" y="256"/>
                  </a:lnTo>
                  <a:lnTo>
                    <a:pt x="4" y="272"/>
                  </a:lnTo>
                  <a:lnTo>
                    <a:pt x="6" y="276"/>
                  </a:lnTo>
                  <a:lnTo>
                    <a:pt x="8" y="280"/>
                  </a:lnTo>
                  <a:lnTo>
                    <a:pt x="22" y="284"/>
                  </a:lnTo>
                  <a:lnTo>
                    <a:pt x="32" y="294"/>
                  </a:lnTo>
                  <a:lnTo>
                    <a:pt x="40" y="306"/>
                  </a:lnTo>
                  <a:lnTo>
                    <a:pt x="44" y="322"/>
                  </a:lnTo>
                  <a:lnTo>
                    <a:pt x="22" y="326"/>
                  </a:lnTo>
                  <a:lnTo>
                    <a:pt x="0" y="334"/>
                  </a:lnTo>
                  <a:lnTo>
                    <a:pt x="16" y="346"/>
                  </a:lnTo>
                  <a:lnTo>
                    <a:pt x="36" y="352"/>
                  </a:lnTo>
                  <a:lnTo>
                    <a:pt x="56" y="358"/>
                  </a:lnTo>
                  <a:lnTo>
                    <a:pt x="56" y="358"/>
                  </a:lnTo>
                  <a:lnTo>
                    <a:pt x="56" y="358"/>
                  </a:lnTo>
                  <a:lnTo>
                    <a:pt x="30" y="364"/>
                  </a:lnTo>
                  <a:lnTo>
                    <a:pt x="4" y="372"/>
                  </a:lnTo>
                  <a:lnTo>
                    <a:pt x="10" y="392"/>
                  </a:lnTo>
                  <a:lnTo>
                    <a:pt x="20" y="404"/>
                  </a:lnTo>
                  <a:lnTo>
                    <a:pt x="34" y="408"/>
                  </a:lnTo>
                  <a:lnTo>
                    <a:pt x="48" y="406"/>
                  </a:lnTo>
                  <a:lnTo>
                    <a:pt x="54" y="410"/>
                  </a:lnTo>
                  <a:lnTo>
                    <a:pt x="58" y="412"/>
                  </a:lnTo>
                  <a:lnTo>
                    <a:pt x="62" y="418"/>
                  </a:lnTo>
                  <a:lnTo>
                    <a:pt x="64" y="422"/>
                  </a:lnTo>
                  <a:lnTo>
                    <a:pt x="64" y="428"/>
                  </a:lnTo>
                  <a:lnTo>
                    <a:pt x="62" y="432"/>
                  </a:lnTo>
                  <a:lnTo>
                    <a:pt x="54" y="440"/>
                  </a:lnTo>
                  <a:lnTo>
                    <a:pt x="44" y="448"/>
                  </a:lnTo>
                  <a:lnTo>
                    <a:pt x="36" y="458"/>
                  </a:lnTo>
                  <a:lnTo>
                    <a:pt x="34" y="470"/>
                  </a:lnTo>
                  <a:lnTo>
                    <a:pt x="44" y="468"/>
                  </a:lnTo>
                  <a:lnTo>
                    <a:pt x="56" y="464"/>
                  </a:lnTo>
                  <a:lnTo>
                    <a:pt x="66" y="460"/>
                  </a:lnTo>
                  <a:lnTo>
                    <a:pt x="76" y="458"/>
                  </a:lnTo>
                  <a:lnTo>
                    <a:pt x="82" y="454"/>
                  </a:lnTo>
                  <a:lnTo>
                    <a:pt x="90" y="448"/>
                  </a:lnTo>
                  <a:lnTo>
                    <a:pt x="94" y="442"/>
                  </a:lnTo>
                  <a:lnTo>
                    <a:pt x="96" y="438"/>
                  </a:lnTo>
                  <a:lnTo>
                    <a:pt x="96" y="434"/>
                  </a:lnTo>
                  <a:lnTo>
                    <a:pt x="98" y="428"/>
                  </a:lnTo>
                  <a:lnTo>
                    <a:pt x="98" y="422"/>
                  </a:lnTo>
                  <a:lnTo>
                    <a:pt x="98" y="420"/>
                  </a:lnTo>
                  <a:lnTo>
                    <a:pt x="98" y="416"/>
                  </a:lnTo>
                  <a:lnTo>
                    <a:pt x="100" y="414"/>
                  </a:lnTo>
                  <a:lnTo>
                    <a:pt x="102" y="412"/>
                  </a:lnTo>
                  <a:lnTo>
                    <a:pt x="106" y="410"/>
                  </a:lnTo>
                  <a:lnTo>
                    <a:pt x="112" y="406"/>
                  </a:lnTo>
                  <a:lnTo>
                    <a:pt x="116" y="400"/>
                  </a:lnTo>
                  <a:lnTo>
                    <a:pt x="120" y="396"/>
                  </a:lnTo>
                  <a:lnTo>
                    <a:pt x="124" y="392"/>
                  </a:lnTo>
                  <a:lnTo>
                    <a:pt x="124" y="390"/>
                  </a:lnTo>
                  <a:lnTo>
                    <a:pt x="128" y="388"/>
                  </a:lnTo>
                  <a:lnTo>
                    <a:pt x="130" y="388"/>
                  </a:lnTo>
                  <a:lnTo>
                    <a:pt x="134" y="388"/>
                  </a:lnTo>
                  <a:lnTo>
                    <a:pt x="136" y="390"/>
                  </a:lnTo>
                  <a:lnTo>
                    <a:pt x="136" y="392"/>
                  </a:lnTo>
                  <a:lnTo>
                    <a:pt x="136" y="394"/>
                  </a:lnTo>
                  <a:lnTo>
                    <a:pt x="134" y="398"/>
                  </a:lnTo>
                  <a:lnTo>
                    <a:pt x="132" y="400"/>
                  </a:lnTo>
                  <a:lnTo>
                    <a:pt x="130" y="404"/>
                  </a:lnTo>
                  <a:lnTo>
                    <a:pt x="130" y="406"/>
                  </a:lnTo>
                  <a:lnTo>
                    <a:pt x="130" y="408"/>
                  </a:lnTo>
                  <a:lnTo>
                    <a:pt x="134" y="408"/>
                  </a:lnTo>
                  <a:lnTo>
                    <a:pt x="138" y="406"/>
                  </a:lnTo>
                  <a:lnTo>
                    <a:pt x="144" y="402"/>
                  </a:lnTo>
                  <a:lnTo>
                    <a:pt x="148" y="400"/>
                  </a:lnTo>
                  <a:lnTo>
                    <a:pt x="154" y="398"/>
                  </a:lnTo>
                  <a:lnTo>
                    <a:pt x="160" y="396"/>
                  </a:lnTo>
                  <a:lnTo>
                    <a:pt x="164" y="398"/>
                  </a:lnTo>
                  <a:lnTo>
                    <a:pt x="168" y="400"/>
                  </a:lnTo>
                  <a:lnTo>
                    <a:pt x="170" y="402"/>
                  </a:lnTo>
                  <a:lnTo>
                    <a:pt x="174" y="406"/>
                  </a:lnTo>
                  <a:lnTo>
                    <a:pt x="178" y="410"/>
                  </a:lnTo>
                  <a:lnTo>
                    <a:pt x="182" y="412"/>
                  </a:lnTo>
                  <a:lnTo>
                    <a:pt x="186" y="416"/>
                  </a:lnTo>
                  <a:lnTo>
                    <a:pt x="192" y="418"/>
                  </a:lnTo>
                  <a:lnTo>
                    <a:pt x="198" y="418"/>
                  </a:lnTo>
                  <a:lnTo>
                    <a:pt x="204" y="418"/>
                  </a:lnTo>
                  <a:lnTo>
                    <a:pt x="212" y="420"/>
                  </a:lnTo>
                  <a:lnTo>
                    <a:pt x="218" y="422"/>
                  </a:lnTo>
                  <a:lnTo>
                    <a:pt x="222" y="426"/>
                  </a:lnTo>
                  <a:lnTo>
                    <a:pt x="226" y="430"/>
                  </a:lnTo>
                  <a:lnTo>
                    <a:pt x="230" y="436"/>
                  </a:lnTo>
                  <a:lnTo>
                    <a:pt x="238" y="446"/>
                  </a:lnTo>
                  <a:lnTo>
                    <a:pt x="248" y="456"/>
                  </a:lnTo>
                  <a:lnTo>
                    <a:pt x="260" y="464"/>
                  </a:lnTo>
                  <a:lnTo>
                    <a:pt x="274" y="476"/>
                  </a:lnTo>
                  <a:lnTo>
                    <a:pt x="288" y="486"/>
                  </a:lnTo>
                  <a:lnTo>
                    <a:pt x="292" y="488"/>
                  </a:lnTo>
                  <a:lnTo>
                    <a:pt x="298" y="490"/>
                  </a:lnTo>
                  <a:lnTo>
                    <a:pt x="302" y="492"/>
                  </a:lnTo>
                  <a:lnTo>
                    <a:pt x="306" y="494"/>
                  </a:lnTo>
                  <a:lnTo>
                    <a:pt x="308" y="498"/>
                  </a:lnTo>
                  <a:lnTo>
                    <a:pt x="310" y="502"/>
                  </a:lnTo>
                  <a:lnTo>
                    <a:pt x="310" y="508"/>
                  </a:lnTo>
                  <a:lnTo>
                    <a:pt x="312" y="512"/>
                  </a:lnTo>
                  <a:lnTo>
                    <a:pt x="320" y="530"/>
                  </a:lnTo>
                  <a:lnTo>
                    <a:pt x="330" y="546"/>
                  </a:lnTo>
                  <a:lnTo>
                    <a:pt x="334" y="552"/>
                  </a:lnTo>
                  <a:lnTo>
                    <a:pt x="340" y="558"/>
                  </a:lnTo>
                  <a:lnTo>
                    <a:pt x="348" y="562"/>
                  </a:lnTo>
                  <a:lnTo>
                    <a:pt x="350" y="598"/>
                  </a:lnTo>
                  <a:lnTo>
                    <a:pt x="354" y="634"/>
                  </a:lnTo>
                  <a:lnTo>
                    <a:pt x="362" y="668"/>
                  </a:lnTo>
                  <a:lnTo>
                    <a:pt x="368" y="678"/>
                  </a:lnTo>
                  <a:lnTo>
                    <a:pt x="376" y="692"/>
                  </a:lnTo>
                  <a:lnTo>
                    <a:pt x="384" y="704"/>
                  </a:lnTo>
                  <a:lnTo>
                    <a:pt x="390" y="714"/>
                  </a:lnTo>
                  <a:lnTo>
                    <a:pt x="394" y="716"/>
                  </a:lnTo>
                  <a:lnTo>
                    <a:pt x="400" y="718"/>
                  </a:lnTo>
                  <a:lnTo>
                    <a:pt x="406" y="720"/>
                  </a:lnTo>
                  <a:lnTo>
                    <a:pt x="410" y="722"/>
                  </a:lnTo>
                  <a:lnTo>
                    <a:pt x="416" y="722"/>
                  </a:lnTo>
                  <a:lnTo>
                    <a:pt x="418" y="724"/>
                  </a:lnTo>
                  <a:lnTo>
                    <a:pt x="428" y="740"/>
                  </a:lnTo>
                  <a:lnTo>
                    <a:pt x="434" y="758"/>
                  </a:lnTo>
                  <a:lnTo>
                    <a:pt x="442" y="774"/>
                  </a:lnTo>
                  <a:lnTo>
                    <a:pt x="454" y="788"/>
                  </a:lnTo>
                  <a:lnTo>
                    <a:pt x="470" y="796"/>
                  </a:lnTo>
                  <a:lnTo>
                    <a:pt x="486" y="806"/>
                  </a:lnTo>
                  <a:lnTo>
                    <a:pt x="498" y="818"/>
                  </a:lnTo>
                  <a:lnTo>
                    <a:pt x="502" y="830"/>
                  </a:lnTo>
                  <a:lnTo>
                    <a:pt x="502" y="844"/>
                  </a:lnTo>
                  <a:lnTo>
                    <a:pt x="502" y="856"/>
                  </a:lnTo>
                  <a:lnTo>
                    <a:pt x="506" y="868"/>
                  </a:lnTo>
                  <a:lnTo>
                    <a:pt x="514" y="874"/>
                  </a:lnTo>
                  <a:lnTo>
                    <a:pt x="524" y="878"/>
                  </a:lnTo>
                  <a:lnTo>
                    <a:pt x="534" y="880"/>
                  </a:lnTo>
                  <a:lnTo>
                    <a:pt x="544" y="888"/>
                  </a:lnTo>
                  <a:lnTo>
                    <a:pt x="550" y="900"/>
                  </a:lnTo>
                  <a:lnTo>
                    <a:pt x="552" y="912"/>
                  </a:lnTo>
                  <a:lnTo>
                    <a:pt x="556" y="924"/>
                  </a:lnTo>
                  <a:lnTo>
                    <a:pt x="566" y="938"/>
                  </a:lnTo>
                  <a:lnTo>
                    <a:pt x="576" y="944"/>
                  </a:lnTo>
                  <a:lnTo>
                    <a:pt x="586" y="946"/>
                  </a:lnTo>
                  <a:lnTo>
                    <a:pt x="594" y="948"/>
                  </a:lnTo>
                  <a:lnTo>
                    <a:pt x="604" y="950"/>
                  </a:lnTo>
                  <a:lnTo>
                    <a:pt x="626" y="958"/>
                  </a:lnTo>
                  <a:lnTo>
                    <a:pt x="648" y="968"/>
                  </a:lnTo>
                  <a:lnTo>
                    <a:pt x="670" y="982"/>
                  </a:lnTo>
                  <a:lnTo>
                    <a:pt x="688" y="1000"/>
                  </a:lnTo>
                  <a:lnTo>
                    <a:pt x="702" y="1020"/>
                  </a:lnTo>
                  <a:lnTo>
                    <a:pt x="710" y="1046"/>
                  </a:lnTo>
                  <a:lnTo>
                    <a:pt x="738" y="1054"/>
                  </a:lnTo>
                  <a:lnTo>
                    <a:pt x="756" y="1062"/>
                  </a:lnTo>
                  <a:lnTo>
                    <a:pt x="766" y="1072"/>
                  </a:lnTo>
                  <a:lnTo>
                    <a:pt x="768" y="1084"/>
                  </a:lnTo>
                  <a:lnTo>
                    <a:pt x="766" y="1104"/>
                  </a:lnTo>
                  <a:lnTo>
                    <a:pt x="758" y="1130"/>
                  </a:lnTo>
                  <a:lnTo>
                    <a:pt x="754" y="1160"/>
                  </a:lnTo>
                  <a:lnTo>
                    <a:pt x="754" y="1184"/>
                  </a:lnTo>
                  <a:lnTo>
                    <a:pt x="760" y="1206"/>
                  </a:lnTo>
                  <a:lnTo>
                    <a:pt x="770" y="1226"/>
                  </a:lnTo>
                  <a:lnTo>
                    <a:pt x="784" y="1248"/>
                  </a:lnTo>
                  <a:lnTo>
                    <a:pt x="808" y="1288"/>
                  </a:lnTo>
                  <a:lnTo>
                    <a:pt x="828" y="1326"/>
                  </a:lnTo>
                  <a:lnTo>
                    <a:pt x="844" y="1364"/>
                  </a:lnTo>
                  <a:lnTo>
                    <a:pt x="850" y="1406"/>
                  </a:lnTo>
                  <a:lnTo>
                    <a:pt x="848" y="1444"/>
                  </a:lnTo>
                  <a:lnTo>
                    <a:pt x="840" y="1482"/>
                  </a:lnTo>
                  <a:lnTo>
                    <a:pt x="828" y="1518"/>
                  </a:lnTo>
                  <a:lnTo>
                    <a:pt x="820" y="1558"/>
                  </a:lnTo>
                  <a:lnTo>
                    <a:pt x="816" y="1598"/>
                  </a:lnTo>
                  <a:lnTo>
                    <a:pt x="814" y="1636"/>
                  </a:lnTo>
                  <a:lnTo>
                    <a:pt x="808" y="1660"/>
                  </a:lnTo>
                  <a:lnTo>
                    <a:pt x="800" y="1684"/>
                  </a:lnTo>
                  <a:lnTo>
                    <a:pt x="796" y="1708"/>
                  </a:lnTo>
                  <a:lnTo>
                    <a:pt x="796" y="1734"/>
                  </a:lnTo>
                  <a:lnTo>
                    <a:pt x="804" y="1762"/>
                  </a:lnTo>
                  <a:lnTo>
                    <a:pt x="814" y="1776"/>
                  </a:lnTo>
                  <a:lnTo>
                    <a:pt x="824" y="1782"/>
                  </a:lnTo>
                  <a:lnTo>
                    <a:pt x="836" y="1780"/>
                  </a:lnTo>
                  <a:lnTo>
                    <a:pt x="846" y="1772"/>
                  </a:lnTo>
                  <a:lnTo>
                    <a:pt x="854" y="1758"/>
                  </a:lnTo>
                  <a:lnTo>
                    <a:pt x="858" y="1740"/>
                  </a:lnTo>
                  <a:lnTo>
                    <a:pt x="860" y="1720"/>
                  </a:lnTo>
                  <a:lnTo>
                    <a:pt x="858" y="1704"/>
                  </a:lnTo>
                  <a:lnTo>
                    <a:pt x="852" y="1684"/>
                  </a:lnTo>
                  <a:lnTo>
                    <a:pt x="854" y="1662"/>
                  </a:lnTo>
                  <a:lnTo>
                    <a:pt x="856" y="1658"/>
                  </a:lnTo>
                  <a:lnTo>
                    <a:pt x="860" y="1654"/>
                  </a:lnTo>
                  <a:lnTo>
                    <a:pt x="864" y="1652"/>
                  </a:lnTo>
                  <a:lnTo>
                    <a:pt x="868" y="1650"/>
                  </a:lnTo>
                  <a:lnTo>
                    <a:pt x="872" y="1646"/>
                  </a:lnTo>
                  <a:lnTo>
                    <a:pt x="876" y="1642"/>
                  </a:lnTo>
                  <a:lnTo>
                    <a:pt x="876" y="1638"/>
                  </a:lnTo>
                  <a:lnTo>
                    <a:pt x="878" y="1632"/>
                  </a:lnTo>
                  <a:lnTo>
                    <a:pt x="878" y="1626"/>
                  </a:lnTo>
                  <a:lnTo>
                    <a:pt x="878" y="1620"/>
                  </a:lnTo>
                  <a:lnTo>
                    <a:pt x="878" y="1614"/>
                  </a:lnTo>
                  <a:lnTo>
                    <a:pt x="880" y="1610"/>
                  </a:lnTo>
                  <a:lnTo>
                    <a:pt x="888" y="1600"/>
                  </a:lnTo>
                  <a:lnTo>
                    <a:pt x="902" y="1588"/>
                  </a:lnTo>
                  <a:lnTo>
                    <a:pt x="914" y="1578"/>
                  </a:lnTo>
                  <a:lnTo>
                    <a:pt x="928" y="1566"/>
                  </a:lnTo>
                  <a:lnTo>
                    <a:pt x="936" y="1556"/>
                  </a:lnTo>
                  <a:lnTo>
                    <a:pt x="940" y="1542"/>
                  </a:lnTo>
                  <a:lnTo>
                    <a:pt x="936" y="1528"/>
                  </a:lnTo>
                  <a:lnTo>
                    <a:pt x="968" y="1512"/>
                  </a:lnTo>
                  <a:lnTo>
                    <a:pt x="994" y="1494"/>
                  </a:lnTo>
                  <a:lnTo>
                    <a:pt x="1012" y="1474"/>
                  </a:lnTo>
                  <a:lnTo>
                    <a:pt x="1028" y="1450"/>
                  </a:lnTo>
                  <a:lnTo>
                    <a:pt x="1042" y="1424"/>
                  </a:lnTo>
                  <a:lnTo>
                    <a:pt x="1056" y="1398"/>
                  </a:lnTo>
                  <a:lnTo>
                    <a:pt x="1070" y="1370"/>
                  </a:lnTo>
                  <a:lnTo>
                    <a:pt x="1084" y="1356"/>
                  </a:lnTo>
                  <a:lnTo>
                    <a:pt x="1100" y="1340"/>
                  </a:lnTo>
                  <a:lnTo>
                    <a:pt x="1112" y="1324"/>
                  </a:lnTo>
                  <a:lnTo>
                    <a:pt x="1114" y="1310"/>
                  </a:lnTo>
                  <a:lnTo>
                    <a:pt x="1114" y="1296"/>
                  </a:lnTo>
                  <a:lnTo>
                    <a:pt x="1116" y="1282"/>
                  </a:lnTo>
                  <a:lnTo>
                    <a:pt x="1124" y="1262"/>
                  </a:lnTo>
                  <a:lnTo>
                    <a:pt x="1136" y="1242"/>
                  </a:lnTo>
                  <a:lnTo>
                    <a:pt x="1144" y="1222"/>
                  </a:lnTo>
                  <a:lnTo>
                    <a:pt x="1144" y="1204"/>
                  </a:lnTo>
                  <a:lnTo>
                    <a:pt x="1136" y="1190"/>
                  </a:lnTo>
                  <a:lnTo>
                    <a:pt x="1126" y="1182"/>
                  </a:lnTo>
                  <a:lnTo>
                    <a:pt x="1112" y="1180"/>
                  </a:lnTo>
                  <a:lnTo>
                    <a:pt x="1098" y="1178"/>
                  </a:lnTo>
                  <a:lnTo>
                    <a:pt x="1082" y="1172"/>
                  </a:lnTo>
                  <a:lnTo>
                    <a:pt x="1070" y="1164"/>
                  </a:lnTo>
                  <a:lnTo>
                    <a:pt x="1060" y="1154"/>
                  </a:lnTo>
                  <a:lnTo>
                    <a:pt x="1050" y="1144"/>
                  </a:lnTo>
                  <a:lnTo>
                    <a:pt x="1042" y="1142"/>
                  </a:lnTo>
                  <a:lnTo>
                    <a:pt x="1032" y="1144"/>
                  </a:lnTo>
                  <a:lnTo>
                    <a:pt x="1022" y="1144"/>
                  </a:lnTo>
                  <a:lnTo>
                    <a:pt x="1014" y="1142"/>
                  </a:lnTo>
                  <a:lnTo>
                    <a:pt x="1008" y="1132"/>
                  </a:lnTo>
                  <a:lnTo>
                    <a:pt x="1004" y="1118"/>
                  </a:lnTo>
                  <a:lnTo>
                    <a:pt x="996" y="1106"/>
                  </a:lnTo>
                  <a:lnTo>
                    <a:pt x="982" y="1098"/>
                  </a:lnTo>
                  <a:lnTo>
                    <a:pt x="968" y="1092"/>
                  </a:lnTo>
                  <a:lnTo>
                    <a:pt x="954" y="1084"/>
                  </a:lnTo>
                  <a:lnTo>
                    <a:pt x="928" y="1068"/>
                  </a:lnTo>
                  <a:lnTo>
                    <a:pt x="902" y="1050"/>
                  </a:lnTo>
                  <a:lnTo>
                    <a:pt x="880" y="1034"/>
                  </a:lnTo>
                  <a:lnTo>
                    <a:pt x="858" y="1044"/>
                  </a:lnTo>
                  <a:lnTo>
                    <a:pt x="834" y="1046"/>
                  </a:lnTo>
                  <a:lnTo>
                    <a:pt x="836" y="1040"/>
                  </a:lnTo>
                  <a:lnTo>
                    <a:pt x="836" y="1034"/>
                  </a:lnTo>
                  <a:lnTo>
                    <a:pt x="836" y="1028"/>
                  </a:lnTo>
                  <a:lnTo>
                    <a:pt x="838" y="1024"/>
                  </a:lnTo>
                  <a:lnTo>
                    <a:pt x="822" y="1022"/>
                  </a:lnTo>
                  <a:lnTo>
                    <a:pt x="808" y="1024"/>
                  </a:lnTo>
                  <a:lnTo>
                    <a:pt x="796" y="1032"/>
                  </a:lnTo>
                  <a:lnTo>
                    <a:pt x="790" y="1044"/>
                  </a:lnTo>
                  <a:lnTo>
                    <a:pt x="790" y="1060"/>
                  </a:lnTo>
                  <a:lnTo>
                    <a:pt x="774" y="1054"/>
                  </a:lnTo>
                  <a:lnTo>
                    <a:pt x="760" y="1044"/>
                  </a:lnTo>
                  <a:lnTo>
                    <a:pt x="754" y="1028"/>
                  </a:lnTo>
                  <a:lnTo>
                    <a:pt x="734" y="1026"/>
                  </a:lnTo>
                  <a:lnTo>
                    <a:pt x="714" y="1012"/>
                  </a:lnTo>
                  <a:lnTo>
                    <a:pt x="700" y="994"/>
                  </a:lnTo>
                  <a:lnTo>
                    <a:pt x="694" y="974"/>
                  </a:lnTo>
                  <a:lnTo>
                    <a:pt x="690" y="974"/>
                  </a:lnTo>
                  <a:lnTo>
                    <a:pt x="684" y="972"/>
                  </a:lnTo>
                  <a:lnTo>
                    <a:pt x="678" y="972"/>
                  </a:lnTo>
                  <a:lnTo>
                    <a:pt x="672" y="972"/>
                  </a:lnTo>
                  <a:lnTo>
                    <a:pt x="674" y="952"/>
                  </a:lnTo>
                  <a:lnTo>
                    <a:pt x="676" y="934"/>
                  </a:lnTo>
                  <a:lnTo>
                    <a:pt x="672" y="914"/>
                  </a:lnTo>
                  <a:lnTo>
                    <a:pt x="662" y="928"/>
                  </a:lnTo>
                  <a:lnTo>
                    <a:pt x="648" y="936"/>
                  </a:lnTo>
                  <a:lnTo>
                    <a:pt x="632" y="940"/>
                  </a:lnTo>
                  <a:lnTo>
                    <a:pt x="616" y="940"/>
                  </a:lnTo>
                  <a:lnTo>
                    <a:pt x="598" y="940"/>
                  </a:lnTo>
                  <a:lnTo>
                    <a:pt x="604" y="924"/>
                  </a:lnTo>
                  <a:lnTo>
                    <a:pt x="604" y="908"/>
                  </a:lnTo>
                  <a:lnTo>
                    <a:pt x="598" y="896"/>
                  </a:lnTo>
                  <a:lnTo>
                    <a:pt x="592" y="884"/>
                  </a:lnTo>
                  <a:lnTo>
                    <a:pt x="584" y="872"/>
                  </a:lnTo>
                  <a:lnTo>
                    <a:pt x="580" y="860"/>
                  </a:lnTo>
                  <a:lnTo>
                    <a:pt x="582" y="844"/>
                  </a:lnTo>
                  <a:lnTo>
                    <a:pt x="590" y="826"/>
                  </a:lnTo>
                  <a:lnTo>
                    <a:pt x="604" y="810"/>
                  </a:lnTo>
                  <a:lnTo>
                    <a:pt x="620" y="802"/>
                  </a:lnTo>
                  <a:lnTo>
                    <a:pt x="638" y="798"/>
                  </a:lnTo>
                  <a:lnTo>
                    <a:pt x="656" y="800"/>
                  </a:lnTo>
                  <a:lnTo>
                    <a:pt x="676" y="804"/>
                  </a:lnTo>
                  <a:lnTo>
                    <a:pt x="694" y="808"/>
                  </a:lnTo>
                  <a:lnTo>
                    <a:pt x="694" y="822"/>
                  </a:lnTo>
                  <a:lnTo>
                    <a:pt x="698" y="834"/>
                  </a:lnTo>
                  <a:lnTo>
                    <a:pt x="706" y="840"/>
                  </a:lnTo>
                  <a:lnTo>
                    <a:pt x="716" y="842"/>
                  </a:lnTo>
                  <a:lnTo>
                    <a:pt x="732" y="838"/>
                  </a:lnTo>
                  <a:lnTo>
                    <a:pt x="732" y="810"/>
                  </a:lnTo>
                  <a:lnTo>
                    <a:pt x="734" y="782"/>
                  </a:lnTo>
                  <a:lnTo>
                    <a:pt x="742" y="756"/>
                  </a:lnTo>
                  <a:lnTo>
                    <a:pt x="750" y="744"/>
                  </a:lnTo>
                  <a:lnTo>
                    <a:pt x="760" y="732"/>
                  </a:lnTo>
                  <a:lnTo>
                    <a:pt x="768" y="720"/>
                  </a:lnTo>
                  <a:lnTo>
                    <a:pt x="774" y="708"/>
                  </a:lnTo>
                  <a:lnTo>
                    <a:pt x="776" y="692"/>
                  </a:lnTo>
                  <a:lnTo>
                    <a:pt x="790" y="688"/>
                  </a:lnTo>
                  <a:lnTo>
                    <a:pt x="798" y="682"/>
                  </a:lnTo>
                  <a:lnTo>
                    <a:pt x="800" y="672"/>
                  </a:lnTo>
                  <a:lnTo>
                    <a:pt x="804" y="660"/>
                  </a:lnTo>
                  <a:lnTo>
                    <a:pt x="810" y="648"/>
                  </a:lnTo>
                  <a:lnTo>
                    <a:pt x="828" y="632"/>
                  </a:lnTo>
                  <a:lnTo>
                    <a:pt x="848" y="618"/>
                  </a:lnTo>
                  <a:lnTo>
                    <a:pt x="868" y="604"/>
                  </a:lnTo>
                  <a:lnTo>
                    <a:pt x="870" y="602"/>
                  </a:lnTo>
                  <a:lnTo>
                    <a:pt x="874" y="598"/>
                  </a:lnTo>
                  <a:lnTo>
                    <a:pt x="880" y="602"/>
                  </a:lnTo>
                  <a:lnTo>
                    <a:pt x="886" y="604"/>
                  </a:lnTo>
                  <a:lnTo>
                    <a:pt x="890" y="606"/>
                  </a:lnTo>
                  <a:lnTo>
                    <a:pt x="888" y="606"/>
                  </a:lnTo>
                  <a:lnTo>
                    <a:pt x="890" y="608"/>
                  </a:lnTo>
                  <a:lnTo>
                    <a:pt x="894" y="612"/>
                  </a:lnTo>
                  <a:lnTo>
                    <a:pt x="888" y="614"/>
                  </a:lnTo>
                  <a:lnTo>
                    <a:pt x="880" y="618"/>
                  </a:lnTo>
                  <a:lnTo>
                    <a:pt x="872" y="622"/>
                  </a:lnTo>
                  <a:lnTo>
                    <a:pt x="864" y="628"/>
                  </a:lnTo>
                  <a:lnTo>
                    <a:pt x="862" y="634"/>
                  </a:lnTo>
                  <a:lnTo>
                    <a:pt x="864" y="640"/>
                  </a:lnTo>
                  <a:lnTo>
                    <a:pt x="878" y="646"/>
                  </a:lnTo>
                  <a:lnTo>
                    <a:pt x="886" y="638"/>
                  </a:lnTo>
                  <a:lnTo>
                    <a:pt x="898" y="628"/>
                  </a:lnTo>
                  <a:lnTo>
                    <a:pt x="912" y="616"/>
                  </a:lnTo>
                  <a:lnTo>
                    <a:pt x="922" y="604"/>
                  </a:lnTo>
                  <a:lnTo>
                    <a:pt x="930" y="592"/>
                  </a:lnTo>
                  <a:lnTo>
                    <a:pt x="930" y="582"/>
                  </a:lnTo>
                  <a:lnTo>
                    <a:pt x="922" y="586"/>
                  </a:lnTo>
                  <a:lnTo>
                    <a:pt x="914" y="592"/>
                  </a:lnTo>
                  <a:lnTo>
                    <a:pt x="906" y="594"/>
                  </a:lnTo>
                  <a:lnTo>
                    <a:pt x="896" y="594"/>
                  </a:lnTo>
                  <a:lnTo>
                    <a:pt x="892" y="592"/>
                  </a:lnTo>
                  <a:lnTo>
                    <a:pt x="890" y="588"/>
                  </a:lnTo>
                  <a:lnTo>
                    <a:pt x="886" y="586"/>
                  </a:lnTo>
                  <a:lnTo>
                    <a:pt x="894" y="574"/>
                  </a:lnTo>
                  <a:lnTo>
                    <a:pt x="896" y="566"/>
                  </a:lnTo>
                  <a:lnTo>
                    <a:pt x="896" y="556"/>
                  </a:lnTo>
                  <a:lnTo>
                    <a:pt x="890" y="550"/>
                  </a:lnTo>
                  <a:lnTo>
                    <a:pt x="878" y="544"/>
                  </a:lnTo>
                  <a:lnTo>
                    <a:pt x="860" y="544"/>
                  </a:lnTo>
                  <a:lnTo>
                    <a:pt x="890" y="540"/>
                  </a:lnTo>
                  <a:lnTo>
                    <a:pt x="918" y="536"/>
                  </a:lnTo>
                  <a:lnTo>
                    <a:pt x="946" y="528"/>
                  </a:lnTo>
                  <a:lnTo>
                    <a:pt x="954" y="534"/>
                  </a:lnTo>
                  <a:lnTo>
                    <a:pt x="954" y="540"/>
                  </a:lnTo>
                  <a:lnTo>
                    <a:pt x="948" y="546"/>
                  </a:lnTo>
                  <a:lnTo>
                    <a:pt x="942" y="554"/>
                  </a:lnTo>
                  <a:lnTo>
                    <a:pt x="936" y="562"/>
                  </a:lnTo>
                  <a:lnTo>
                    <a:pt x="934" y="570"/>
                  </a:lnTo>
                  <a:lnTo>
                    <a:pt x="934" y="574"/>
                  </a:lnTo>
                  <a:lnTo>
                    <a:pt x="936" y="578"/>
                  </a:lnTo>
                  <a:lnTo>
                    <a:pt x="938" y="578"/>
                  </a:lnTo>
                  <a:lnTo>
                    <a:pt x="940" y="578"/>
                  </a:lnTo>
                  <a:lnTo>
                    <a:pt x="944" y="578"/>
                  </a:lnTo>
                  <a:lnTo>
                    <a:pt x="948" y="576"/>
                  </a:lnTo>
                  <a:lnTo>
                    <a:pt x="950" y="574"/>
                  </a:lnTo>
                  <a:lnTo>
                    <a:pt x="954" y="572"/>
                  </a:lnTo>
                  <a:lnTo>
                    <a:pt x="956" y="570"/>
                  </a:lnTo>
                  <a:lnTo>
                    <a:pt x="958" y="570"/>
                  </a:lnTo>
                  <a:lnTo>
                    <a:pt x="966" y="570"/>
                  </a:lnTo>
                  <a:lnTo>
                    <a:pt x="972" y="570"/>
                  </a:lnTo>
                  <a:lnTo>
                    <a:pt x="976" y="572"/>
                  </a:lnTo>
                  <a:lnTo>
                    <a:pt x="982" y="576"/>
                  </a:lnTo>
                  <a:lnTo>
                    <a:pt x="984" y="576"/>
                  </a:lnTo>
                  <a:lnTo>
                    <a:pt x="986" y="580"/>
                  </a:lnTo>
                  <a:lnTo>
                    <a:pt x="988" y="582"/>
                  </a:lnTo>
                  <a:lnTo>
                    <a:pt x="992" y="584"/>
                  </a:lnTo>
                  <a:lnTo>
                    <a:pt x="1000" y="584"/>
                  </a:lnTo>
                  <a:lnTo>
                    <a:pt x="1006" y="584"/>
                  </a:lnTo>
                  <a:lnTo>
                    <a:pt x="1012" y="584"/>
                  </a:lnTo>
                  <a:lnTo>
                    <a:pt x="1010" y="572"/>
                  </a:lnTo>
                  <a:lnTo>
                    <a:pt x="1006" y="558"/>
                  </a:lnTo>
                  <a:lnTo>
                    <a:pt x="998" y="548"/>
                  </a:lnTo>
                  <a:lnTo>
                    <a:pt x="994" y="546"/>
                  </a:lnTo>
                  <a:lnTo>
                    <a:pt x="988" y="542"/>
                  </a:lnTo>
                  <a:lnTo>
                    <a:pt x="984" y="540"/>
                  </a:lnTo>
                  <a:lnTo>
                    <a:pt x="982" y="534"/>
                  </a:lnTo>
                  <a:lnTo>
                    <a:pt x="980" y="530"/>
                  </a:lnTo>
                  <a:lnTo>
                    <a:pt x="978" y="524"/>
                  </a:lnTo>
                  <a:lnTo>
                    <a:pt x="976" y="518"/>
                  </a:lnTo>
                  <a:lnTo>
                    <a:pt x="974" y="514"/>
                  </a:lnTo>
                  <a:lnTo>
                    <a:pt x="970" y="510"/>
                  </a:lnTo>
                  <a:lnTo>
                    <a:pt x="966" y="508"/>
                  </a:lnTo>
                  <a:lnTo>
                    <a:pt x="962" y="506"/>
                  </a:lnTo>
                  <a:lnTo>
                    <a:pt x="952" y="502"/>
                  </a:lnTo>
                  <a:lnTo>
                    <a:pt x="944" y="496"/>
                  </a:lnTo>
                  <a:lnTo>
                    <a:pt x="936" y="492"/>
                  </a:lnTo>
                  <a:lnTo>
                    <a:pt x="934" y="490"/>
                  </a:lnTo>
                  <a:lnTo>
                    <a:pt x="932" y="488"/>
                  </a:lnTo>
                  <a:lnTo>
                    <a:pt x="922" y="480"/>
                  </a:lnTo>
                  <a:lnTo>
                    <a:pt x="914" y="472"/>
                  </a:lnTo>
                  <a:lnTo>
                    <a:pt x="906" y="462"/>
                  </a:lnTo>
                  <a:lnTo>
                    <a:pt x="896" y="444"/>
                  </a:lnTo>
                  <a:lnTo>
                    <a:pt x="888" y="422"/>
                  </a:lnTo>
                  <a:lnTo>
                    <a:pt x="880" y="404"/>
                  </a:lnTo>
                  <a:lnTo>
                    <a:pt x="876" y="410"/>
                  </a:lnTo>
                  <a:lnTo>
                    <a:pt x="874" y="414"/>
                  </a:lnTo>
                  <a:lnTo>
                    <a:pt x="870" y="416"/>
                  </a:lnTo>
                  <a:lnTo>
                    <a:pt x="868" y="420"/>
                  </a:lnTo>
                  <a:lnTo>
                    <a:pt x="866" y="426"/>
                  </a:lnTo>
                  <a:lnTo>
                    <a:pt x="866" y="432"/>
                  </a:lnTo>
                  <a:lnTo>
                    <a:pt x="860" y="434"/>
                  </a:lnTo>
                  <a:lnTo>
                    <a:pt x="852" y="434"/>
                  </a:lnTo>
                  <a:lnTo>
                    <a:pt x="846" y="434"/>
                  </a:lnTo>
                  <a:lnTo>
                    <a:pt x="840" y="432"/>
                  </a:lnTo>
                  <a:lnTo>
                    <a:pt x="838" y="416"/>
                  </a:lnTo>
                  <a:lnTo>
                    <a:pt x="830" y="404"/>
                  </a:lnTo>
                  <a:lnTo>
                    <a:pt x="818" y="396"/>
                  </a:lnTo>
                  <a:lnTo>
                    <a:pt x="804" y="394"/>
                  </a:lnTo>
                  <a:lnTo>
                    <a:pt x="790" y="396"/>
                  </a:lnTo>
                  <a:lnTo>
                    <a:pt x="778" y="402"/>
                  </a:lnTo>
                  <a:lnTo>
                    <a:pt x="770" y="412"/>
                  </a:lnTo>
                  <a:lnTo>
                    <a:pt x="770" y="428"/>
                  </a:lnTo>
                  <a:lnTo>
                    <a:pt x="784" y="432"/>
                  </a:lnTo>
                  <a:lnTo>
                    <a:pt x="792" y="442"/>
                  </a:lnTo>
                  <a:lnTo>
                    <a:pt x="794" y="454"/>
                  </a:lnTo>
                  <a:lnTo>
                    <a:pt x="790" y="466"/>
                  </a:lnTo>
                  <a:lnTo>
                    <a:pt x="782" y="478"/>
                  </a:lnTo>
                  <a:lnTo>
                    <a:pt x="770" y="484"/>
                  </a:lnTo>
                  <a:lnTo>
                    <a:pt x="770" y="508"/>
                  </a:lnTo>
                  <a:lnTo>
                    <a:pt x="768" y="532"/>
                  </a:lnTo>
                  <a:lnTo>
                    <a:pt x="756" y="532"/>
                  </a:lnTo>
                  <a:lnTo>
                    <a:pt x="740" y="524"/>
                  </a:lnTo>
                  <a:lnTo>
                    <a:pt x="720" y="512"/>
                  </a:lnTo>
                  <a:lnTo>
                    <a:pt x="700" y="496"/>
                  </a:lnTo>
                  <a:lnTo>
                    <a:pt x="680" y="478"/>
                  </a:lnTo>
                  <a:lnTo>
                    <a:pt x="662" y="460"/>
                  </a:lnTo>
                  <a:lnTo>
                    <a:pt x="646" y="444"/>
                  </a:lnTo>
                  <a:lnTo>
                    <a:pt x="636" y="434"/>
                  </a:lnTo>
                  <a:lnTo>
                    <a:pt x="622" y="422"/>
                  </a:lnTo>
                  <a:lnTo>
                    <a:pt x="614" y="414"/>
                  </a:lnTo>
                  <a:lnTo>
                    <a:pt x="610" y="408"/>
                  </a:lnTo>
                  <a:lnTo>
                    <a:pt x="612" y="402"/>
                  </a:lnTo>
                  <a:lnTo>
                    <a:pt x="620" y="392"/>
                  </a:lnTo>
                  <a:lnTo>
                    <a:pt x="634" y="378"/>
                  </a:lnTo>
                  <a:lnTo>
                    <a:pt x="646" y="368"/>
                  </a:lnTo>
                  <a:lnTo>
                    <a:pt x="660" y="354"/>
                  </a:lnTo>
                  <a:lnTo>
                    <a:pt x="676" y="342"/>
                  </a:lnTo>
                  <a:lnTo>
                    <a:pt x="690" y="336"/>
                  </a:lnTo>
                  <a:lnTo>
                    <a:pt x="690" y="352"/>
                  </a:lnTo>
                  <a:lnTo>
                    <a:pt x="696" y="362"/>
                  </a:lnTo>
                  <a:lnTo>
                    <a:pt x="704" y="368"/>
                  </a:lnTo>
                  <a:lnTo>
                    <a:pt x="718" y="368"/>
                  </a:lnTo>
                  <a:lnTo>
                    <a:pt x="732" y="362"/>
                  </a:lnTo>
                  <a:lnTo>
                    <a:pt x="714" y="344"/>
                  </a:lnTo>
                  <a:lnTo>
                    <a:pt x="700" y="322"/>
                  </a:lnTo>
                  <a:lnTo>
                    <a:pt x="716" y="320"/>
                  </a:lnTo>
                  <a:lnTo>
                    <a:pt x="724" y="316"/>
                  </a:lnTo>
                  <a:lnTo>
                    <a:pt x="730" y="306"/>
                  </a:lnTo>
                  <a:lnTo>
                    <a:pt x="730" y="296"/>
                  </a:lnTo>
                  <a:lnTo>
                    <a:pt x="730" y="284"/>
                  </a:lnTo>
                  <a:lnTo>
                    <a:pt x="730" y="270"/>
                  </a:lnTo>
                  <a:lnTo>
                    <a:pt x="732" y="258"/>
                  </a:lnTo>
                  <a:lnTo>
                    <a:pt x="726" y="254"/>
                  </a:lnTo>
                  <a:lnTo>
                    <a:pt x="722" y="250"/>
                  </a:lnTo>
                  <a:lnTo>
                    <a:pt x="718" y="248"/>
                  </a:lnTo>
                  <a:lnTo>
                    <a:pt x="714" y="244"/>
                  </a:lnTo>
                  <a:lnTo>
                    <a:pt x="736" y="240"/>
                  </a:lnTo>
                  <a:lnTo>
                    <a:pt x="756" y="236"/>
                  </a:lnTo>
                  <a:lnTo>
                    <a:pt x="778" y="234"/>
                  </a:lnTo>
                  <a:lnTo>
                    <a:pt x="778" y="248"/>
                  </a:lnTo>
                  <a:lnTo>
                    <a:pt x="784" y="258"/>
                  </a:lnTo>
                  <a:lnTo>
                    <a:pt x="792" y="266"/>
                  </a:lnTo>
                  <a:lnTo>
                    <a:pt x="802" y="272"/>
                  </a:lnTo>
                  <a:lnTo>
                    <a:pt x="812" y="282"/>
                  </a:lnTo>
                  <a:lnTo>
                    <a:pt x="820" y="292"/>
                  </a:lnTo>
                  <a:lnTo>
                    <a:pt x="824" y="304"/>
                  </a:lnTo>
                  <a:lnTo>
                    <a:pt x="824" y="322"/>
                  </a:lnTo>
                  <a:lnTo>
                    <a:pt x="806" y="324"/>
                  </a:lnTo>
                  <a:lnTo>
                    <a:pt x="788" y="330"/>
                  </a:lnTo>
                  <a:lnTo>
                    <a:pt x="774" y="340"/>
                  </a:lnTo>
                  <a:lnTo>
                    <a:pt x="788" y="350"/>
                  </a:lnTo>
                  <a:lnTo>
                    <a:pt x="808" y="362"/>
                  </a:lnTo>
                  <a:lnTo>
                    <a:pt x="828" y="372"/>
                  </a:lnTo>
                  <a:lnTo>
                    <a:pt x="848" y="378"/>
                  </a:lnTo>
                  <a:lnTo>
                    <a:pt x="866" y="376"/>
                  </a:lnTo>
                  <a:lnTo>
                    <a:pt x="860" y="374"/>
                  </a:lnTo>
                  <a:lnTo>
                    <a:pt x="852" y="370"/>
                  </a:lnTo>
                  <a:lnTo>
                    <a:pt x="844" y="368"/>
                  </a:lnTo>
                  <a:lnTo>
                    <a:pt x="856" y="370"/>
                  </a:lnTo>
                  <a:lnTo>
                    <a:pt x="868" y="368"/>
                  </a:lnTo>
                  <a:lnTo>
                    <a:pt x="880" y="368"/>
                  </a:lnTo>
                  <a:lnTo>
                    <a:pt x="880" y="358"/>
                  </a:lnTo>
                  <a:lnTo>
                    <a:pt x="876" y="350"/>
                  </a:lnTo>
                  <a:lnTo>
                    <a:pt x="872" y="342"/>
                  </a:lnTo>
                  <a:lnTo>
                    <a:pt x="892" y="346"/>
                  </a:lnTo>
                  <a:lnTo>
                    <a:pt x="912" y="340"/>
                  </a:lnTo>
                  <a:lnTo>
                    <a:pt x="904" y="318"/>
                  </a:lnTo>
                  <a:lnTo>
                    <a:pt x="896" y="306"/>
                  </a:lnTo>
                  <a:lnTo>
                    <a:pt x="886" y="298"/>
                  </a:lnTo>
                  <a:lnTo>
                    <a:pt x="874" y="290"/>
                  </a:lnTo>
                  <a:lnTo>
                    <a:pt x="856" y="280"/>
                  </a:lnTo>
                  <a:lnTo>
                    <a:pt x="844" y="272"/>
                  </a:lnTo>
                  <a:lnTo>
                    <a:pt x="836" y="262"/>
                  </a:lnTo>
                  <a:lnTo>
                    <a:pt x="828" y="256"/>
                  </a:lnTo>
                  <a:lnTo>
                    <a:pt x="816" y="250"/>
                  </a:lnTo>
                  <a:lnTo>
                    <a:pt x="798" y="248"/>
                  </a:lnTo>
                  <a:lnTo>
                    <a:pt x="794" y="228"/>
                  </a:lnTo>
                  <a:lnTo>
                    <a:pt x="784" y="216"/>
                  </a:lnTo>
                  <a:lnTo>
                    <a:pt x="770" y="208"/>
                  </a:lnTo>
                  <a:lnTo>
                    <a:pt x="752" y="202"/>
                  </a:lnTo>
                  <a:lnTo>
                    <a:pt x="732" y="200"/>
                  </a:lnTo>
                  <a:lnTo>
                    <a:pt x="712" y="198"/>
                  </a:lnTo>
                  <a:lnTo>
                    <a:pt x="694" y="196"/>
                  </a:lnTo>
                  <a:lnTo>
                    <a:pt x="678" y="192"/>
                  </a:lnTo>
                  <a:lnTo>
                    <a:pt x="696" y="194"/>
                  </a:lnTo>
                  <a:lnTo>
                    <a:pt x="716" y="194"/>
                  </a:lnTo>
                  <a:lnTo>
                    <a:pt x="734" y="188"/>
                  </a:lnTo>
                  <a:lnTo>
                    <a:pt x="748" y="178"/>
                  </a:lnTo>
                  <a:lnTo>
                    <a:pt x="728" y="170"/>
                  </a:lnTo>
                  <a:lnTo>
                    <a:pt x="708" y="164"/>
                  </a:lnTo>
                  <a:lnTo>
                    <a:pt x="688" y="160"/>
                  </a:lnTo>
                  <a:lnTo>
                    <a:pt x="702" y="158"/>
                  </a:lnTo>
                  <a:lnTo>
                    <a:pt x="718" y="156"/>
                  </a:lnTo>
                  <a:lnTo>
                    <a:pt x="730" y="150"/>
                  </a:lnTo>
                  <a:lnTo>
                    <a:pt x="738" y="138"/>
                  </a:lnTo>
                  <a:lnTo>
                    <a:pt x="750" y="142"/>
                  </a:lnTo>
                  <a:lnTo>
                    <a:pt x="764" y="144"/>
                  </a:lnTo>
                  <a:lnTo>
                    <a:pt x="778" y="146"/>
                  </a:lnTo>
                  <a:lnTo>
                    <a:pt x="780" y="128"/>
                  </a:lnTo>
                  <a:lnTo>
                    <a:pt x="788" y="112"/>
                  </a:lnTo>
                  <a:lnTo>
                    <a:pt x="802" y="98"/>
                  </a:lnTo>
                  <a:lnTo>
                    <a:pt x="818" y="88"/>
                  </a:lnTo>
                  <a:lnTo>
                    <a:pt x="834" y="78"/>
                  </a:lnTo>
                  <a:lnTo>
                    <a:pt x="854" y="68"/>
                  </a:lnTo>
                  <a:lnTo>
                    <a:pt x="868" y="62"/>
                  </a:lnTo>
                  <a:lnTo>
                    <a:pt x="882" y="66"/>
                  </a:lnTo>
                  <a:lnTo>
                    <a:pt x="894" y="74"/>
                  </a:lnTo>
                  <a:lnTo>
                    <a:pt x="908" y="90"/>
                  </a:lnTo>
                  <a:lnTo>
                    <a:pt x="880" y="92"/>
                  </a:lnTo>
                  <a:lnTo>
                    <a:pt x="858" y="96"/>
                  </a:lnTo>
                  <a:lnTo>
                    <a:pt x="842" y="102"/>
                  </a:lnTo>
                  <a:lnTo>
                    <a:pt x="834" y="112"/>
                  </a:lnTo>
                  <a:lnTo>
                    <a:pt x="832" y="120"/>
                  </a:lnTo>
                  <a:lnTo>
                    <a:pt x="838" y="130"/>
                  </a:lnTo>
                  <a:lnTo>
                    <a:pt x="856" y="136"/>
                  </a:lnTo>
                  <a:lnTo>
                    <a:pt x="884" y="142"/>
                  </a:lnTo>
                  <a:lnTo>
                    <a:pt x="904" y="144"/>
                  </a:lnTo>
                  <a:lnTo>
                    <a:pt x="922" y="148"/>
                  </a:lnTo>
                  <a:lnTo>
                    <a:pt x="940" y="156"/>
                  </a:lnTo>
                  <a:lnTo>
                    <a:pt x="954" y="170"/>
                  </a:lnTo>
                  <a:lnTo>
                    <a:pt x="960" y="182"/>
                  </a:lnTo>
                  <a:lnTo>
                    <a:pt x="964" y="196"/>
                  </a:lnTo>
                  <a:lnTo>
                    <a:pt x="968" y="208"/>
                  </a:lnTo>
                  <a:lnTo>
                    <a:pt x="972" y="220"/>
                  </a:lnTo>
                  <a:lnTo>
                    <a:pt x="978" y="228"/>
                  </a:lnTo>
                  <a:lnTo>
                    <a:pt x="988" y="234"/>
                  </a:lnTo>
                  <a:lnTo>
                    <a:pt x="1004" y="236"/>
                  </a:lnTo>
                  <a:lnTo>
                    <a:pt x="1010" y="246"/>
                  </a:lnTo>
                  <a:lnTo>
                    <a:pt x="1014" y="260"/>
                  </a:lnTo>
                  <a:lnTo>
                    <a:pt x="1018" y="272"/>
                  </a:lnTo>
                  <a:lnTo>
                    <a:pt x="1018" y="284"/>
                  </a:lnTo>
                  <a:lnTo>
                    <a:pt x="1014" y="294"/>
                  </a:lnTo>
                  <a:lnTo>
                    <a:pt x="1006" y="300"/>
                  </a:lnTo>
                  <a:lnTo>
                    <a:pt x="990" y="304"/>
                  </a:lnTo>
                  <a:lnTo>
                    <a:pt x="994" y="324"/>
                  </a:lnTo>
                  <a:lnTo>
                    <a:pt x="998" y="346"/>
                  </a:lnTo>
                  <a:lnTo>
                    <a:pt x="1004" y="368"/>
                  </a:lnTo>
                  <a:lnTo>
                    <a:pt x="1014" y="388"/>
                  </a:lnTo>
                  <a:lnTo>
                    <a:pt x="1026" y="406"/>
                  </a:lnTo>
                  <a:lnTo>
                    <a:pt x="1044" y="416"/>
                  </a:lnTo>
                  <a:lnTo>
                    <a:pt x="1064" y="418"/>
                  </a:lnTo>
                  <a:lnTo>
                    <a:pt x="1080" y="388"/>
                  </a:lnTo>
                  <a:lnTo>
                    <a:pt x="1094" y="360"/>
                  </a:lnTo>
                  <a:lnTo>
                    <a:pt x="1110" y="334"/>
                  </a:lnTo>
                  <a:lnTo>
                    <a:pt x="1132" y="312"/>
                  </a:lnTo>
                  <a:lnTo>
                    <a:pt x="1144" y="308"/>
                  </a:lnTo>
                  <a:lnTo>
                    <a:pt x="1154" y="308"/>
                  </a:lnTo>
                  <a:lnTo>
                    <a:pt x="1164" y="302"/>
                  </a:lnTo>
                  <a:lnTo>
                    <a:pt x="1172" y="292"/>
                  </a:lnTo>
                  <a:lnTo>
                    <a:pt x="1176" y="278"/>
                  </a:lnTo>
                  <a:lnTo>
                    <a:pt x="1184" y="268"/>
                  </a:lnTo>
                  <a:lnTo>
                    <a:pt x="1200" y="260"/>
                  </a:lnTo>
                  <a:lnTo>
                    <a:pt x="1216" y="258"/>
                  </a:lnTo>
                  <a:lnTo>
                    <a:pt x="1234" y="256"/>
                  </a:lnTo>
                  <a:lnTo>
                    <a:pt x="1250" y="252"/>
                  </a:lnTo>
                  <a:lnTo>
                    <a:pt x="1264" y="244"/>
                  </a:lnTo>
                  <a:lnTo>
                    <a:pt x="1254" y="230"/>
                  </a:lnTo>
                  <a:lnTo>
                    <a:pt x="1250" y="216"/>
                  </a:lnTo>
                  <a:lnTo>
                    <a:pt x="1252" y="202"/>
                  </a:lnTo>
                  <a:lnTo>
                    <a:pt x="1262" y="190"/>
                  </a:lnTo>
                  <a:lnTo>
                    <a:pt x="1276" y="182"/>
                  </a:lnTo>
                  <a:lnTo>
                    <a:pt x="1274" y="164"/>
                  </a:lnTo>
                  <a:lnTo>
                    <a:pt x="1270" y="142"/>
                  </a:lnTo>
                  <a:lnTo>
                    <a:pt x="1268" y="120"/>
                  </a:lnTo>
                  <a:lnTo>
                    <a:pt x="1266" y="98"/>
                  </a:lnTo>
                  <a:lnTo>
                    <a:pt x="1270" y="78"/>
                  </a:lnTo>
                  <a:lnTo>
                    <a:pt x="1280" y="64"/>
                  </a:lnTo>
                  <a:lnTo>
                    <a:pt x="1258" y="66"/>
                  </a:lnTo>
                  <a:lnTo>
                    <a:pt x="1236" y="68"/>
                  </a:lnTo>
                  <a:lnTo>
                    <a:pt x="1214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4" name="Freeform 70"/>
            <p:cNvSpPr>
              <a:spLocks/>
            </p:cNvSpPr>
            <p:nvPr/>
          </p:nvSpPr>
          <p:spPr bwMode="gray">
            <a:xfrm>
              <a:off x="2678349" y="1770434"/>
              <a:ext cx="3054345" cy="3810000"/>
            </a:xfrm>
            <a:custGeom>
              <a:avLst/>
              <a:gdLst>
                <a:gd name="T0" fmla="*/ 1166 w 1280"/>
                <a:gd name="T1" fmla="*/ 14 h 1782"/>
                <a:gd name="T2" fmla="*/ 1060 w 1280"/>
                <a:gd name="T3" fmla="*/ 40 h 1782"/>
                <a:gd name="T4" fmla="*/ 916 w 1280"/>
                <a:gd name="T5" fmla="*/ 14 h 1782"/>
                <a:gd name="T6" fmla="*/ 728 w 1280"/>
                <a:gd name="T7" fmla="*/ 64 h 1782"/>
                <a:gd name="T8" fmla="*/ 656 w 1280"/>
                <a:gd name="T9" fmla="*/ 102 h 1782"/>
                <a:gd name="T10" fmla="*/ 670 w 1280"/>
                <a:gd name="T11" fmla="*/ 148 h 1782"/>
                <a:gd name="T12" fmla="*/ 546 w 1280"/>
                <a:gd name="T13" fmla="*/ 90 h 1782"/>
                <a:gd name="T14" fmla="*/ 576 w 1280"/>
                <a:gd name="T15" fmla="*/ 120 h 1782"/>
                <a:gd name="T16" fmla="*/ 536 w 1280"/>
                <a:gd name="T17" fmla="*/ 132 h 1782"/>
                <a:gd name="T18" fmla="*/ 578 w 1280"/>
                <a:gd name="T19" fmla="*/ 170 h 1782"/>
                <a:gd name="T20" fmla="*/ 622 w 1280"/>
                <a:gd name="T21" fmla="*/ 174 h 1782"/>
                <a:gd name="T22" fmla="*/ 664 w 1280"/>
                <a:gd name="T23" fmla="*/ 234 h 1782"/>
                <a:gd name="T24" fmla="*/ 522 w 1280"/>
                <a:gd name="T25" fmla="*/ 284 h 1782"/>
                <a:gd name="T26" fmla="*/ 344 w 1280"/>
                <a:gd name="T27" fmla="*/ 262 h 1782"/>
                <a:gd name="T28" fmla="*/ 72 w 1280"/>
                <a:gd name="T29" fmla="*/ 246 h 1782"/>
                <a:gd name="T30" fmla="*/ 36 w 1280"/>
                <a:gd name="T31" fmla="*/ 352 h 1782"/>
                <a:gd name="T32" fmla="*/ 62 w 1280"/>
                <a:gd name="T33" fmla="*/ 418 h 1782"/>
                <a:gd name="T34" fmla="*/ 82 w 1280"/>
                <a:gd name="T35" fmla="*/ 454 h 1782"/>
                <a:gd name="T36" fmla="*/ 112 w 1280"/>
                <a:gd name="T37" fmla="*/ 406 h 1782"/>
                <a:gd name="T38" fmla="*/ 132 w 1280"/>
                <a:gd name="T39" fmla="*/ 400 h 1782"/>
                <a:gd name="T40" fmla="*/ 170 w 1280"/>
                <a:gd name="T41" fmla="*/ 402 h 1782"/>
                <a:gd name="T42" fmla="*/ 230 w 1280"/>
                <a:gd name="T43" fmla="*/ 436 h 1782"/>
                <a:gd name="T44" fmla="*/ 310 w 1280"/>
                <a:gd name="T45" fmla="*/ 508 h 1782"/>
                <a:gd name="T46" fmla="*/ 384 w 1280"/>
                <a:gd name="T47" fmla="*/ 704 h 1782"/>
                <a:gd name="T48" fmla="*/ 470 w 1280"/>
                <a:gd name="T49" fmla="*/ 796 h 1782"/>
                <a:gd name="T50" fmla="*/ 552 w 1280"/>
                <a:gd name="T51" fmla="*/ 912 h 1782"/>
                <a:gd name="T52" fmla="*/ 710 w 1280"/>
                <a:gd name="T53" fmla="*/ 1046 h 1782"/>
                <a:gd name="T54" fmla="*/ 808 w 1280"/>
                <a:gd name="T55" fmla="*/ 1288 h 1782"/>
                <a:gd name="T56" fmla="*/ 796 w 1280"/>
                <a:gd name="T57" fmla="*/ 1708 h 1782"/>
                <a:gd name="T58" fmla="*/ 854 w 1280"/>
                <a:gd name="T59" fmla="*/ 1662 h 1782"/>
                <a:gd name="T60" fmla="*/ 880 w 1280"/>
                <a:gd name="T61" fmla="*/ 1610 h 1782"/>
                <a:gd name="T62" fmla="*/ 1042 w 1280"/>
                <a:gd name="T63" fmla="*/ 1424 h 1782"/>
                <a:gd name="T64" fmla="*/ 1144 w 1280"/>
                <a:gd name="T65" fmla="*/ 1204 h 1782"/>
                <a:gd name="T66" fmla="*/ 1014 w 1280"/>
                <a:gd name="T67" fmla="*/ 1142 h 1782"/>
                <a:gd name="T68" fmla="*/ 836 w 1280"/>
                <a:gd name="T69" fmla="*/ 1040 h 1782"/>
                <a:gd name="T70" fmla="*/ 734 w 1280"/>
                <a:gd name="T71" fmla="*/ 1026 h 1782"/>
                <a:gd name="T72" fmla="*/ 648 w 1280"/>
                <a:gd name="T73" fmla="*/ 936 h 1782"/>
                <a:gd name="T74" fmla="*/ 604 w 1280"/>
                <a:gd name="T75" fmla="*/ 810 h 1782"/>
                <a:gd name="T76" fmla="*/ 734 w 1280"/>
                <a:gd name="T77" fmla="*/ 782 h 1782"/>
                <a:gd name="T78" fmla="*/ 828 w 1280"/>
                <a:gd name="T79" fmla="*/ 632 h 1782"/>
                <a:gd name="T80" fmla="*/ 880 w 1280"/>
                <a:gd name="T81" fmla="*/ 618 h 1782"/>
                <a:gd name="T82" fmla="*/ 922 w 1280"/>
                <a:gd name="T83" fmla="*/ 586 h 1782"/>
                <a:gd name="T84" fmla="*/ 860 w 1280"/>
                <a:gd name="T85" fmla="*/ 544 h 1782"/>
                <a:gd name="T86" fmla="*/ 938 w 1280"/>
                <a:gd name="T87" fmla="*/ 578 h 1782"/>
                <a:gd name="T88" fmla="*/ 984 w 1280"/>
                <a:gd name="T89" fmla="*/ 576 h 1782"/>
                <a:gd name="T90" fmla="*/ 984 w 1280"/>
                <a:gd name="T91" fmla="*/ 540 h 1782"/>
                <a:gd name="T92" fmla="*/ 934 w 1280"/>
                <a:gd name="T93" fmla="*/ 490 h 1782"/>
                <a:gd name="T94" fmla="*/ 866 w 1280"/>
                <a:gd name="T95" fmla="*/ 426 h 1782"/>
                <a:gd name="T96" fmla="*/ 770 w 1280"/>
                <a:gd name="T97" fmla="*/ 412 h 1782"/>
                <a:gd name="T98" fmla="*/ 720 w 1280"/>
                <a:gd name="T99" fmla="*/ 512 h 1782"/>
                <a:gd name="T100" fmla="*/ 646 w 1280"/>
                <a:gd name="T101" fmla="*/ 368 h 1782"/>
                <a:gd name="T102" fmla="*/ 724 w 1280"/>
                <a:gd name="T103" fmla="*/ 316 h 1782"/>
                <a:gd name="T104" fmla="*/ 778 w 1280"/>
                <a:gd name="T105" fmla="*/ 234 h 1782"/>
                <a:gd name="T106" fmla="*/ 788 w 1280"/>
                <a:gd name="T107" fmla="*/ 350 h 1782"/>
                <a:gd name="T108" fmla="*/ 876 w 1280"/>
                <a:gd name="T109" fmla="*/ 350 h 1782"/>
                <a:gd name="T110" fmla="*/ 816 w 1280"/>
                <a:gd name="T111" fmla="*/ 250 h 1782"/>
                <a:gd name="T112" fmla="*/ 734 w 1280"/>
                <a:gd name="T113" fmla="*/ 188 h 1782"/>
                <a:gd name="T114" fmla="*/ 780 w 1280"/>
                <a:gd name="T115" fmla="*/ 128 h 1782"/>
                <a:gd name="T116" fmla="*/ 842 w 1280"/>
                <a:gd name="T117" fmla="*/ 102 h 1782"/>
                <a:gd name="T118" fmla="*/ 968 w 1280"/>
                <a:gd name="T119" fmla="*/ 208 h 1782"/>
                <a:gd name="T120" fmla="*/ 994 w 1280"/>
                <a:gd name="T121" fmla="*/ 324 h 1782"/>
                <a:gd name="T122" fmla="*/ 1154 w 1280"/>
                <a:gd name="T123" fmla="*/ 308 h 1782"/>
                <a:gd name="T124" fmla="*/ 1252 w 1280"/>
                <a:gd name="T125" fmla="*/ 20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" h="1782">
                  <a:moveTo>
                    <a:pt x="1214" y="64"/>
                  </a:moveTo>
                  <a:lnTo>
                    <a:pt x="1230" y="60"/>
                  </a:lnTo>
                  <a:lnTo>
                    <a:pt x="1244" y="54"/>
                  </a:lnTo>
                  <a:lnTo>
                    <a:pt x="1254" y="44"/>
                  </a:lnTo>
                  <a:lnTo>
                    <a:pt x="1256" y="30"/>
                  </a:lnTo>
                  <a:lnTo>
                    <a:pt x="1250" y="12"/>
                  </a:lnTo>
                  <a:lnTo>
                    <a:pt x="1238" y="22"/>
                  </a:lnTo>
                  <a:lnTo>
                    <a:pt x="1226" y="24"/>
                  </a:lnTo>
                  <a:lnTo>
                    <a:pt x="1212" y="20"/>
                  </a:lnTo>
                  <a:lnTo>
                    <a:pt x="1198" y="16"/>
                  </a:lnTo>
                  <a:lnTo>
                    <a:pt x="1184" y="14"/>
                  </a:lnTo>
                  <a:lnTo>
                    <a:pt x="1166" y="14"/>
                  </a:lnTo>
                  <a:lnTo>
                    <a:pt x="1146" y="16"/>
                  </a:lnTo>
                  <a:lnTo>
                    <a:pt x="1130" y="18"/>
                  </a:lnTo>
                  <a:lnTo>
                    <a:pt x="1116" y="16"/>
                  </a:lnTo>
                  <a:lnTo>
                    <a:pt x="1100" y="16"/>
                  </a:lnTo>
                  <a:lnTo>
                    <a:pt x="1086" y="14"/>
                  </a:lnTo>
                  <a:lnTo>
                    <a:pt x="1074" y="18"/>
                  </a:lnTo>
                  <a:lnTo>
                    <a:pt x="1070" y="20"/>
                  </a:lnTo>
                  <a:lnTo>
                    <a:pt x="1066" y="24"/>
                  </a:lnTo>
                  <a:lnTo>
                    <a:pt x="1064" y="30"/>
                  </a:lnTo>
                  <a:lnTo>
                    <a:pt x="1062" y="34"/>
                  </a:lnTo>
                  <a:lnTo>
                    <a:pt x="1060" y="38"/>
                  </a:lnTo>
                  <a:lnTo>
                    <a:pt x="1060" y="40"/>
                  </a:lnTo>
                  <a:lnTo>
                    <a:pt x="1036" y="44"/>
                  </a:lnTo>
                  <a:lnTo>
                    <a:pt x="1012" y="44"/>
                  </a:lnTo>
                  <a:lnTo>
                    <a:pt x="986" y="46"/>
                  </a:lnTo>
                  <a:lnTo>
                    <a:pt x="960" y="50"/>
                  </a:lnTo>
                  <a:lnTo>
                    <a:pt x="936" y="58"/>
                  </a:lnTo>
                  <a:lnTo>
                    <a:pt x="912" y="62"/>
                  </a:lnTo>
                  <a:lnTo>
                    <a:pt x="884" y="62"/>
                  </a:lnTo>
                  <a:lnTo>
                    <a:pt x="886" y="48"/>
                  </a:lnTo>
                  <a:lnTo>
                    <a:pt x="894" y="38"/>
                  </a:lnTo>
                  <a:lnTo>
                    <a:pt x="902" y="30"/>
                  </a:lnTo>
                  <a:lnTo>
                    <a:pt x="910" y="22"/>
                  </a:lnTo>
                  <a:lnTo>
                    <a:pt x="916" y="14"/>
                  </a:lnTo>
                  <a:lnTo>
                    <a:pt x="916" y="0"/>
                  </a:lnTo>
                  <a:lnTo>
                    <a:pt x="882" y="0"/>
                  </a:lnTo>
                  <a:lnTo>
                    <a:pt x="844" y="6"/>
                  </a:lnTo>
                  <a:lnTo>
                    <a:pt x="810" y="12"/>
                  </a:lnTo>
                  <a:lnTo>
                    <a:pt x="790" y="16"/>
                  </a:lnTo>
                  <a:lnTo>
                    <a:pt x="766" y="18"/>
                  </a:lnTo>
                  <a:lnTo>
                    <a:pt x="738" y="20"/>
                  </a:lnTo>
                  <a:lnTo>
                    <a:pt x="712" y="26"/>
                  </a:lnTo>
                  <a:lnTo>
                    <a:pt x="690" y="34"/>
                  </a:lnTo>
                  <a:lnTo>
                    <a:pt x="676" y="46"/>
                  </a:lnTo>
                  <a:lnTo>
                    <a:pt x="700" y="56"/>
                  </a:lnTo>
                  <a:lnTo>
                    <a:pt x="728" y="64"/>
                  </a:lnTo>
                  <a:lnTo>
                    <a:pt x="754" y="68"/>
                  </a:lnTo>
                  <a:lnTo>
                    <a:pt x="728" y="68"/>
                  </a:lnTo>
                  <a:lnTo>
                    <a:pt x="702" y="70"/>
                  </a:lnTo>
                  <a:lnTo>
                    <a:pt x="676" y="68"/>
                  </a:lnTo>
                  <a:lnTo>
                    <a:pt x="658" y="64"/>
                  </a:lnTo>
                  <a:lnTo>
                    <a:pt x="642" y="58"/>
                  </a:lnTo>
                  <a:lnTo>
                    <a:pt x="624" y="54"/>
                  </a:lnTo>
                  <a:lnTo>
                    <a:pt x="602" y="54"/>
                  </a:lnTo>
                  <a:lnTo>
                    <a:pt x="614" y="78"/>
                  </a:lnTo>
                  <a:lnTo>
                    <a:pt x="626" y="92"/>
                  </a:lnTo>
                  <a:lnTo>
                    <a:pt x="640" y="100"/>
                  </a:lnTo>
                  <a:lnTo>
                    <a:pt x="656" y="102"/>
                  </a:lnTo>
                  <a:lnTo>
                    <a:pt x="676" y="102"/>
                  </a:lnTo>
                  <a:lnTo>
                    <a:pt x="698" y="102"/>
                  </a:lnTo>
                  <a:lnTo>
                    <a:pt x="692" y="106"/>
                  </a:lnTo>
                  <a:lnTo>
                    <a:pt x="686" y="112"/>
                  </a:lnTo>
                  <a:lnTo>
                    <a:pt x="682" y="118"/>
                  </a:lnTo>
                  <a:lnTo>
                    <a:pt x="676" y="124"/>
                  </a:lnTo>
                  <a:lnTo>
                    <a:pt x="672" y="128"/>
                  </a:lnTo>
                  <a:lnTo>
                    <a:pt x="676" y="132"/>
                  </a:lnTo>
                  <a:lnTo>
                    <a:pt x="680" y="138"/>
                  </a:lnTo>
                  <a:lnTo>
                    <a:pt x="684" y="142"/>
                  </a:lnTo>
                  <a:lnTo>
                    <a:pt x="688" y="146"/>
                  </a:lnTo>
                  <a:lnTo>
                    <a:pt x="670" y="148"/>
                  </a:lnTo>
                  <a:lnTo>
                    <a:pt x="656" y="144"/>
                  </a:lnTo>
                  <a:lnTo>
                    <a:pt x="644" y="134"/>
                  </a:lnTo>
                  <a:lnTo>
                    <a:pt x="634" y="124"/>
                  </a:lnTo>
                  <a:lnTo>
                    <a:pt x="624" y="112"/>
                  </a:lnTo>
                  <a:lnTo>
                    <a:pt x="612" y="104"/>
                  </a:lnTo>
                  <a:lnTo>
                    <a:pt x="598" y="100"/>
                  </a:lnTo>
                  <a:lnTo>
                    <a:pt x="576" y="104"/>
                  </a:lnTo>
                  <a:lnTo>
                    <a:pt x="580" y="108"/>
                  </a:lnTo>
                  <a:lnTo>
                    <a:pt x="584" y="114"/>
                  </a:lnTo>
                  <a:lnTo>
                    <a:pt x="572" y="104"/>
                  </a:lnTo>
                  <a:lnTo>
                    <a:pt x="560" y="96"/>
                  </a:lnTo>
                  <a:lnTo>
                    <a:pt x="546" y="90"/>
                  </a:lnTo>
                  <a:lnTo>
                    <a:pt x="532" y="88"/>
                  </a:lnTo>
                  <a:lnTo>
                    <a:pt x="518" y="94"/>
                  </a:lnTo>
                  <a:lnTo>
                    <a:pt x="530" y="100"/>
                  </a:lnTo>
                  <a:lnTo>
                    <a:pt x="538" y="104"/>
                  </a:lnTo>
                  <a:lnTo>
                    <a:pt x="552" y="106"/>
                  </a:lnTo>
                  <a:lnTo>
                    <a:pt x="558" y="106"/>
                  </a:lnTo>
                  <a:lnTo>
                    <a:pt x="562" y="108"/>
                  </a:lnTo>
                  <a:lnTo>
                    <a:pt x="566" y="110"/>
                  </a:lnTo>
                  <a:lnTo>
                    <a:pt x="570" y="116"/>
                  </a:lnTo>
                  <a:lnTo>
                    <a:pt x="574" y="118"/>
                  </a:lnTo>
                  <a:lnTo>
                    <a:pt x="574" y="118"/>
                  </a:lnTo>
                  <a:lnTo>
                    <a:pt x="576" y="120"/>
                  </a:lnTo>
                  <a:lnTo>
                    <a:pt x="576" y="124"/>
                  </a:lnTo>
                  <a:lnTo>
                    <a:pt x="576" y="126"/>
                  </a:lnTo>
                  <a:lnTo>
                    <a:pt x="574" y="130"/>
                  </a:lnTo>
                  <a:lnTo>
                    <a:pt x="570" y="134"/>
                  </a:lnTo>
                  <a:lnTo>
                    <a:pt x="568" y="136"/>
                  </a:lnTo>
                  <a:lnTo>
                    <a:pt x="566" y="138"/>
                  </a:lnTo>
                  <a:lnTo>
                    <a:pt x="562" y="138"/>
                  </a:lnTo>
                  <a:lnTo>
                    <a:pt x="556" y="138"/>
                  </a:lnTo>
                  <a:lnTo>
                    <a:pt x="552" y="136"/>
                  </a:lnTo>
                  <a:lnTo>
                    <a:pt x="546" y="134"/>
                  </a:lnTo>
                  <a:lnTo>
                    <a:pt x="540" y="132"/>
                  </a:lnTo>
                  <a:lnTo>
                    <a:pt x="536" y="132"/>
                  </a:lnTo>
                  <a:lnTo>
                    <a:pt x="536" y="136"/>
                  </a:lnTo>
                  <a:lnTo>
                    <a:pt x="536" y="142"/>
                  </a:lnTo>
                  <a:lnTo>
                    <a:pt x="538" y="148"/>
                  </a:lnTo>
                  <a:lnTo>
                    <a:pt x="542" y="152"/>
                  </a:lnTo>
                  <a:lnTo>
                    <a:pt x="546" y="154"/>
                  </a:lnTo>
                  <a:lnTo>
                    <a:pt x="552" y="156"/>
                  </a:lnTo>
                  <a:lnTo>
                    <a:pt x="556" y="158"/>
                  </a:lnTo>
                  <a:lnTo>
                    <a:pt x="562" y="160"/>
                  </a:lnTo>
                  <a:lnTo>
                    <a:pt x="566" y="162"/>
                  </a:lnTo>
                  <a:lnTo>
                    <a:pt x="570" y="166"/>
                  </a:lnTo>
                  <a:lnTo>
                    <a:pt x="574" y="168"/>
                  </a:lnTo>
                  <a:lnTo>
                    <a:pt x="578" y="170"/>
                  </a:lnTo>
                  <a:lnTo>
                    <a:pt x="582" y="172"/>
                  </a:lnTo>
                  <a:lnTo>
                    <a:pt x="588" y="172"/>
                  </a:lnTo>
                  <a:lnTo>
                    <a:pt x="592" y="172"/>
                  </a:lnTo>
                  <a:lnTo>
                    <a:pt x="596" y="172"/>
                  </a:lnTo>
                  <a:lnTo>
                    <a:pt x="600" y="170"/>
                  </a:lnTo>
                  <a:lnTo>
                    <a:pt x="602" y="168"/>
                  </a:lnTo>
                  <a:lnTo>
                    <a:pt x="604" y="164"/>
                  </a:lnTo>
                  <a:lnTo>
                    <a:pt x="606" y="166"/>
                  </a:lnTo>
                  <a:lnTo>
                    <a:pt x="608" y="164"/>
                  </a:lnTo>
                  <a:lnTo>
                    <a:pt x="612" y="162"/>
                  </a:lnTo>
                  <a:lnTo>
                    <a:pt x="616" y="168"/>
                  </a:lnTo>
                  <a:lnTo>
                    <a:pt x="622" y="174"/>
                  </a:lnTo>
                  <a:lnTo>
                    <a:pt x="634" y="180"/>
                  </a:lnTo>
                  <a:lnTo>
                    <a:pt x="646" y="184"/>
                  </a:lnTo>
                  <a:lnTo>
                    <a:pt x="660" y="190"/>
                  </a:lnTo>
                  <a:lnTo>
                    <a:pt x="672" y="202"/>
                  </a:lnTo>
                  <a:lnTo>
                    <a:pt x="664" y="204"/>
                  </a:lnTo>
                  <a:lnTo>
                    <a:pt x="660" y="206"/>
                  </a:lnTo>
                  <a:lnTo>
                    <a:pt x="656" y="208"/>
                  </a:lnTo>
                  <a:lnTo>
                    <a:pt x="654" y="212"/>
                  </a:lnTo>
                  <a:lnTo>
                    <a:pt x="652" y="216"/>
                  </a:lnTo>
                  <a:lnTo>
                    <a:pt x="648" y="220"/>
                  </a:lnTo>
                  <a:lnTo>
                    <a:pt x="644" y="224"/>
                  </a:lnTo>
                  <a:lnTo>
                    <a:pt x="664" y="234"/>
                  </a:lnTo>
                  <a:lnTo>
                    <a:pt x="678" y="250"/>
                  </a:lnTo>
                  <a:lnTo>
                    <a:pt x="682" y="270"/>
                  </a:lnTo>
                  <a:lnTo>
                    <a:pt x="672" y="268"/>
                  </a:lnTo>
                  <a:lnTo>
                    <a:pt x="654" y="268"/>
                  </a:lnTo>
                  <a:lnTo>
                    <a:pt x="632" y="270"/>
                  </a:lnTo>
                  <a:lnTo>
                    <a:pt x="612" y="274"/>
                  </a:lnTo>
                  <a:lnTo>
                    <a:pt x="598" y="280"/>
                  </a:lnTo>
                  <a:lnTo>
                    <a:pt x="592" y="284"/>
                  </a:lnTo>
                  <a:lnTo>
                    <a:pt x="586" y="290"/>
                  </a:lnTo>
                  <a:lnTo>
                    <a:pt x="580" y="296"/>
                  </a:lnTo>
                  <a:lnTo>
                    <a:pt x="552" y="290"/>
                  </a:lnTo>
                  <a:lnTo>
                    <a:pt x="522" y="284"/>
                  </a:lnTo>
                  <a:lnTo>
                    <a:pt x="496" y="284"/>
                  </a:lnTo>
                  <a:lnTo>
                    <a:pt x="472" y="290"/>
                  </a:lnTo>
                  <a:lnTo>
                    <a:pt x="450" y="294"/>
                  </a:lnTo>
                  <a:lnTo>
                    <a:pt x="432" y="288"/>
                  </a:lnTo>
                  <a:lnTo>
                    <a:pt x="416" y="284"/>
                  </a:lnTo>
                  <a:lnTo>
                    <a:pt x="408" y="278"/>
                  </a:lnTo>
                  <a:lnTo>
                    <a:pt x="402" y="272"/>
                  </a:lnTo>
                  <a:lnTo>
                    <a:pt x="394" y="260"/>
                  </a:lnTo>
                  <a:lnTo>
                    <a:pt x="384" y="256"/>
                  </a:lnTo>
                  <a:lnTo>
                    <a:pt x="372" y="254"/>
                  </a:lnTo>
                  <a:lnTo>
                    <a:pt x="358" y="258"/>
                  </a:lnTo>
                  <a:lnTo>
                    <a:pt x="344" y="262"/>
                  </a:lnTo>
                  <a:lnTo>
                    <a:pt x="330" y="266"/>
                  </a:lnTo>
                  <a:lnTo>
                    <a:pt x="306" y="272"/>
                  </a:lnTo>
                  <a:lnTo>
                    <a:pt x="292" y="272"/>
                  </a:lnTo>
                  <a:lnTo>
                    <a:pt x="280" y="270"/>
                  </a:lnTo>
                  <a:lnTo>
                    <a:pt x="270" y="266"/>
                  </a:lnTo>
                  <a:lnTo>
                    <a:pt x="260" y="260"/>
                  </a:lnTo>
                  <a:lnTo>
                    <a:pt x="248" y="252"/>
                  </a:lnTo>
                  <a:lnTo>
                    <a:pt x="228" y="244"/>
                  </a:lnTo>
                  <a:lnTo>
                    <a:pt x="196" y="236"/>
                  </a:lnTo>
                  <a:lnTo>
                    <a:pt x="156" y="234"/>
                  </a:lnTo>
                  <a:lnTo>
                    <a:pt x="114" y="238"/>
                  </a:lnTo>
                  <a:lnTo>
                    <a:pt x="72" y="246"/>
                  </a:lnTo>
                  <a:lnTo>
                    <a:pt x="34" y="256"/>
                  </a:lnTo>
                  <a:lnTo>
                    <a:pt x="4" y="272"/>
                  </a:lnTo>
                  <a:lnTo>
                    <a:pt x="6" y="276"/>
                  </a:lnTo>
                  <a:lnTo>
                    <a:pt x="8" y="280"/>
                  </a:lnTo>
                  <a:lnTo>
                    <a:pt x="22" y="284"/>
                  </a:lnTo>
                  <a:lnTo>
                    <a:pt x="32" y="294"/>
                  </a:lnTo>
                  <a:lnTo>
                    <a:pt x="40" y="306"/>
                  </a:lnTo>
                  <a:lnTo>
                    <a:pt x="44" y="322"/>
                  </a:lnTo>
                  <a:lnTo>
                    <a:pt x="22" y="326"/>
                  </a:lnTo>
                  <a:lnTo>
                    <a:pt x="0" y="334"/>
                  </a:lnTo>
                  <a:lnTo>
                    <a:pt x="16" y="346"/>
                  </a:lnTo>
                  <a:lnTo>
                    <a:pt x="36" y="352"/>
                  </a:lnTo>
                  <a:lnTo>
                    <a:pt x="56" y="358"/>
                  </a:lnTo>
                  <a:lnTo>
                    <a:pt x="56" y="358"/>
                  </a:lnTo>
                  <a:lnTo>
                    <a:pt x="56" y="358"/>
                  </a:lnTo>
                  <a:lnTo>
                    <a:pt x="30" y="364"/>
                  </a:lnTo>
                  <a:lnTo>
                    <a:pt x="4" y="372"/>
                  </a:lnTo>
                  <a:lnTo>
                    <a:pt x="10" y="392"/>
                  </a:lnTo>
                  <a:lnTo>
                    <a:pt x="20" y="404"/>
                  </a:lnTo>
                  <a:lnTo>
                    <a:pt x="34" y="408"/>
                  </a:lnTo>
                  <a:lnTo>
                    <a:pt x="48" y="406"/>
                  </a:lnTo>
                  <a:lnTo>
                    <a:pt x="54" y="410"/>
                  </a:lnTo>
                  <a:lnTo>
                    <a:pt x="58" y="412"/>
                  </a:lnTo>
                  <a:lnTo>
                    <a:pt x="62" y="418"/>
                  </a:lnTo>
                  <a:lnTo>
                    <a:pt x="64" y="422"/>
                  </a:lnTo>
                  <a:lnTo>
                    <a:pt x="64" y="428"/>
                  </a:lnTo>
                  <a:lnTo>
                    <a:pt x="62" y="432"/>
                  </a:lnTo>
                  <a:lnTo>
                    <a:pt x="54" y="440"/>
                  </a:lnTo>
                  <a:lnTo>
                    <a:pt x="44" y="448"/>
                  </a:lnTo>
                  <a:lnTo>
                    <a:pt x="36" y="458"/>
                  </a:lnTo>
                  <a:lnTo>
                    <a:pt x="34" y="470"/>
                  </a:lnTo>
                  <a:lnTo>
                    <a:pt x="44" y="468"/>
                  </a:lnTo>
                  <a:lnTo>
                    <a:pt x="56" y="464"/>
                  </a:lnTo>
                  <a:lnTo>
                    <a:pt x="66" y="460"/>
                  </a:lnTo>
                  <a:lnTo>
                    <a:pt x="76" y="458"/>
                  </a:lnTo>
                  <a:lnTo>
                    <a:pt x="82" y="454"/>
                  </a:lnTo>
                  <a:lnTo>
                    <a:pt x="90" y="448"/>
                  </a:lnTo>
                  <a:lnTo>
                    <a:pt x="94" y="442"/>
                  </a:lnTo>
                  <a:lnTo>
                    <a:pt x="96" y="438"/>
                  </a:lnTo>
                  <a:lnTo>
                    <a:pt x="96" y="434"/>
                  </a:lnTo>
                  <a:lnTo>
                    <a:pt x="98" y="428"/>
                  </a:lnTo>
                  <a:lnTo>
                    <a:pt x="98" y="422"/>
                  </a:lnTo>
                  <a:lnTo>
                    <a:pt x="98" y="420"/>
                  </a:lnTo>
                  <a:lnTo>
                    <a:pt x="98" y="416"/>
                  </a:lnTo>
                  <a:lnTo>
                    <a:pt x="100" y="414"/>
                  </a:lnTo>
                  <a:lnTo>
                    <a:pt x="102" y="412"/>
                  </a:lnTo>
                  <a:lnTo>
                    <a:pt x="106" y="410"/>
                  </a:lnTo>
                  <a:lnTo>
                    <a:pt x="112" y="406"/>
                  </a:lnTo>
                  <a:lnTo>
                    <a:pt x="116" y="400"/>
                  </a:lnTo>
                  <a:lnTo>
                    <a:pt x="120" y="396"/>
                  </a:lnTo>
                  <a:lnTo>
                    <a:pt x="124" y="392"/>
                  </a:lnTo>
                  <a:lnTo>
                    <a:pt x="124" y="390"/>
                  </a:lnTo>
                  <a:lnTo>
                    <a:pt x="128" y="388"/>
                  </a:lnTo>
                  <a:lnTo>
                    <a:pt x="130" y="388"/>
                  </a:lnTo>
                  <a:lnTo>
                    <a:pt x="134" y="388"/>
                  </a:lnTo>
                  <a:lnTo>
                    <a:pt x="136" y="390"/>
                  </a:lnTo>
                  <a:lnTo>
                    <a:pt x="136" y="392"/>
                  </a:lnTo>
                  <a:lnTo>
                    <a:pt x="136" y="394"/>
                  </a:lnTo>
                  <a:lnTo>
                    <a:pt x="134" y="398"/>
                  </a:lnTo>
                  <a:lnTo>
                    <a:pt x="132" y="400"/>
                  </a:lnTo>
                  <a:lnTo>
                    <a:pt x="130" y="404"/>
                  </a:lnTo>
                  <a:lnTo>
                    <a:pt x="130" y="406"/>
                  </a:lnTo>
                  <a:lnTo>
                    <a:pt x="130" y="408"/>
                  </a:lnTo>
                  <a:lnTo>
                    <a:pt x="134" y="408"/>
                  </a:lnTo>
                  <a:lnTo>
                    <a:pt x="138" y="406"/>
                  </a:lnTo>
                  <a:lnTo>
                    <a:pt x="144" y="402"/>
                  </a:lnTo>
                  <a:lnTo>
                    <a:pt x="148" y="400"/>
                  </a:lnTo>
                  <a:lnTo>
                    <a:pt x="154" y="398"/>
                  </a:lnTo>
                  <a:lnTo>
                    <a:pt x="160" y="396"/>
                  </a:lnTo>
                  <a:lnTo>
                    <a:pt x="164" y="398"/>
                  </a:lnTo>
                  <a:lnTo>
                    <a:pt x="168" y="400"/>
                  </a:lnTo>
                  <a:lnTo>
                    <a:pt x="170" y="402"/>
                  </a:lnTo>
                  <a:lnTo>
                    <a:pt x="174" y="406"/>
                  </a:lnTo>
                  <a:lnTo>
                    <a:pt x="178" y="410"/>
                  </a:lnTo>
                  <a:lnTo>
                    <a:pt x="182" y="412"/>
                  </a:lnTo>
                  <a:lnTo>
                    <a:pt x="186" y="416"/>
                  </a:lnTo>
                  <a:lnTo>
                    <a:pt x="192" y="418"/>
                  </a:lnTo>
                  <a:lnTo>
                    <a:pt x="198" y="418"/>
                  </a:lnTo>
                  <a:lnTo>
                    <a:pt x="204" y="418"/>
                  </a:lnTo>
                  <a:lnTo>
                    <a:pt x="212" y="420"/>
                  </a:lnTo>
                  <a:lnTo>
                    <a:pt x="218" y="422"/>
                  </a:lnTo>
                  <a:lnTo>
                    <a:pt x="222" y="426"/>
                  </a:lnTo>
                  <a:lnTo>
                    <a:pt x="226" y="430"/>
                  </a:lnTo>
                  <a:lnTo>
                    <a:pt x="230" y="436"/>
                  </a:lnTo>
                  <a:lnTo>
                    <a:pt x="238" y="446"/>
                  </a:lnTo>
                  <a:lnTo>
                    <a:pt x="248" y="456"/>
                  </a:lnTo>
                  <a:lnTo>
                    <a:pt x="260" y="464"/>
                  </a:lnTo>
                  <a:lnTo>
                    <a:pt x="274" y="476"/>
                  </a:lnTo>
                  <a:lnTo>
                    <a:pt x="288" y="486"/>
                  </a:lnTo>
                  <a:lnTo>
                    <a:pt x="292" y="488"/>
                  </a:lnTo>
                  <a:lnTo>
                    <a:pt x="298" y="490"/>
                  </a:lnTo>
                  <a:lnTo>
                    <a:pt x="302" y="492"/>
                  </a:lnTo>
                  <a:lnTo>
                    <a:pt x="306" y="494"/>
                  </a:lnTo>
                  <a:lnTo>
                    <a:pt x="308" y="498"/>
                  </a:lnTo>
                  <a:lnTo>
                    <a:pt x="310" y="502"/>
                  </a:lnTo>
                  <a:lnTo>
                    <a:pt x="310" y="508"/>
                  </a:lnTo>
                  <a:lnTo>
                    <a:pt x="312" y="512"/>
                  </a:lnTo>
                  <a:lnTo>
                    <a:pt x="320" y="530"/>
                  </a:lnTo>
                  <a:lnTo>
                    <a:pt x="330" y="546"/>
                  </a:lnTo>
                  <a:lnTo>
                    <a:pt x="334" y="552"/>
                  </a:lnTo>
                  <a:lnTo>
                    <a:pt x="340" y="558"/>
                  </a:lnTo>
                  <a:lnTo>
                    <a:pt x="348" y="562"/>
                  </a:lnTo>
                  <a:lnTo>
                    <a:pt x="350" y="598"/>
                  </a:lnTo>
                  <a:lnTo>
                    <a:pt x="354" y="634"/>
                  </a:lnTo>
                  <a:lnTo>
                    <a:pt x="362" y="668"/>
                  </a:lnTo>
                  <a:lnTo>
                    <a:pt x="368" y="678"/>
                  </a:lnTo>
                  <a:lnTo>
                    <a:pt x="376" y="692"/>
                  </a:lnTo>
                  <a:lnTo>
                    <a:pt x="384" y="704"/>
                  </a:lnTo>
                  <a:lnTo>
                    <a:pt x="390" y="714"/>
                  </a:lnTo>
                  <a:lnTo>
                    <a:pt x="394" y="716"/>
                  </a:lnTo>
                  <a:lnTo>
                    <a:pt x="400" y="718"/>
                  </a:lnTo>
                  <a:lnTo>
                    <a:pt x="406" y="720"/>
                  </a:lnTo>
                  <a:lnTo>
                    <a:pt x="410" y="722"/>
                  </a:lnTo>
                  <a:lnTo>
                    <a:pt x="416" y="722"/>
                  </a:lnTo>
                  <a:lnTo>
                    <a:pt x="418" y="724"/>
                  </a:lnTo>
                  <a:lnTo>
                    <a:pt x="428" y="740"/>
                  </a:lnTo>
                  <a:lnTo>
                    <a:pt x="434" y="758"/>
                  </a:lnTo>
                  <a:lnTo>
                    <a:pt x="442" y="774"/>
                  </a:lnTo>
                  <a:lnTo>
                    <a:pt x="454" y="788"/>
                  </a:lnTo>
                  <a:lnTo>
                    <a:pt x="470" y="796"/>
                  </a:lnTo>
                  <a:lnTo>
                    <a:pt x="486" y="806"/>
                  </a:lnTo>
                  <a:lnTo>
                    <a:pt x="498" y="818"/>
                  </a:lnTo>
                  <a:lnTo>
                    <a:pt x="502" y="830"/>
                  </a:lnTo>
                  <a:lnTo>
                    <a:pt x="502" y="844"/>
                  </a:lnTo>
                  <a:lnTo>
                    <a:pt x="502" y="856"/>
                  </a:lnTo>
                  <a:lnTo>
                    <a:pt x="506" y="868"/>
                  </a:lnTo>
                  <a:lnTo>
                    <a:pt x="514" y="874"/>
                  </a:lnTo>
                  <a:lnTo>
                    <a:pt x="524" y="878"/>
                  </a:lnTo>
                  <a:lnTo>
                    <a:pt x="534" y="880"/>
                  </a:lnTo>
                  <a:lnTo>
                    <a:pt x="544" y="888"/>
                  </a:lnTo>
                  <a:lnTo>
                    <a:pt x="550" y="900"/>
                  </a:lnTo>
                  <a:lnTo>
                    <a:pt x="552" y="912"/>
                  </a:lnTo>
                  <a:lnTo>
                    <a:pt x="556" y="924"/>
                  </a:lnTo>
                  <a:lnTo>
                    <a:pt x="566" y="938"/>
                  </a:lnTo>
                  <a:lnTo>
                    <a:pt x="576" y="944"/>
                  </a:lnTo>
                  <a:lnTo>
                    <a:pt x="586" y="946"/>
                  </a:lnTo>
                  <a:lnTo>
                    <a:pt x="594" y="948"/>
                  </a:lnTo>
                  <a:lnTo>
                    <a:pt x="604" y="950"/>
                  </a:lnTo>
                  <a:lnTo>
                    <a:pt x="626" y="958"/>
                  </a:lnTo>
                  <a:lnTo>
                    <a:pt x="648" y="968"/>
                  </a:lnTo>
                  <a:lnTo>
                    <a:pt x="670" y="982"/>
                  </a:lnTo>
                  <a:lnTo>
                    <a:pt x="688" y="1000"/>
                  </a:lnTo>
                  <a:lnTo>
                    <a:pt x="702" y="1020"/>
                  </a:lnTo>
                  <a:lnTo>
                    <a:pt x="710" y="1046"/>
                  </a:lnTo>
                  <a:lnTo>
                    <a:pt x="738" y="1054"/>
                  </a:lnTo>
                  <a:lnTo>
                    <a:pt x="756" y="1062"/>
                  </a:lnTo>
                  <a:lnTo>
                    <a:pt x="766" y="1072"/>
                  </a:lnTo>
                  <a:lnTo>
                    <a:pt x="768" y="1084"/>
                  </a:lnTo>
                  <a:lnTo>
                    <a:pt x="766" y="1104"/>
                  </a:lnTo>
                  <a:lnTo>
                    <a:pt x="758" y="1130"/>
                  </a:lnTo>
                  <a:lnTo>
                    <a:pt x="754" y="1160"/>
                  </a:lnTo>
                  <a:lnTo>
                    <a:pt x="754" y="1184"/>
                  </a:lnTo>
                  <a:lnTo>
                    <a:pt x="760" y="1206"/>
                  </a:lnTo>
                  <a:lnTo>
                    <a:pt x="770" y="1226"/>
                  </a:lnTo>
                  <a:lnTo>
                    <a:pt x="784" y="1248"/>
                  </a:lnTo>
                  <a:lnTo>
                    <a:pt x="808" y="1288"/>
                  </a:lnTo>
                  <a:lnTo>
                    <a:pt x="828" y="1326"/>
                  </a:lnTo>
                  <a:lnTo>
                    <a:pt x="844" y="1364"/>
                  </a:lnTo>
                  <a:lnTo>
                    <a:pt x="850" y="1406"/>
                  </a:lnTo>
                  <a:lnTo>
                    <a:pt x="848" y="1444"/>
                  </a:lnTo>
                  <a:lnTo>
                    <a:pt x="840" y="1482"/>
                  </a:lnTo>
                  <a:lnTo>
                    <a:pt x="828" y="1518"/>
                  </a:lnTo>
                  <a:lnTo>
                    <a:pt x="820" y="1558"/>
                  </a:lnTo>
                  <a:lnTo>
                    <a:pt x="816" y="1598"/>
                  </a:lnTo>
                  <a:lnTo>
                    <a:pt x="814" y="1636"/>
                  </a:lnTo>
                  <a:lnTo>
                    <a:pt x="808" y="1660"/>
                  </a:lnTo>
                  <a:lnTo>
                    <a:pt x="800" y="1684"/>
                  </a:lnTo>
                  <a:lnTo>
                    <a:pt x="796" y="1708"/>
                  </a:lnTo>
                  <a:lnTo>
                    <a:pt x="796" y="1734"/>
                  </a:lnTo>
                  <a:lnTo>
                    <a:pt x="804" y="1762"/>
                  </a:lnTo>
                  <a:lnTo>
                    <a:pt x="814" y="1776"/>
                  </a:lnTo>
                  <a:lnTo>
                    <a:pt x="824" y="1782"/>
                  </a:lnTo>
                  <a:lnTo>
                    <a:pt x="836" y="1780"/>
                  </a:lnTo>
                  <a:lnTo>
                    <a:pt x="846" y="1772"/>
                  </a:lnTo>
                  <a:lnTo>
                    <a:pt x="854" y="1758"/>
                  </a:lnTo>
                  <a:lnTo>
                    <a:pt x="858" y="1740"/>
                  </a:lnTo>
                  <a:lnTo>
                    <a:pt x="860" y="1720"/>
                  </a:lnTo>
                  <a:lnTo>
                    <a:pt x="858" y="1704"/>
                  </a:lnTo>
                  <a:lnTo>
                    <a:pt x="852" y="1684"/>
                  </a:lnTo>
                  <a:lnTo>
                    <a:pt x="854" y="1662"/>
                  </a:lnTo>
                  <a:lnTo>
                    <a:pt x="856" y="1658"/>
                  </a:lnTo>
                  <a:lnTo>
                    <a:pt x="860" y="1654"/>
                  </a:lnTo>
                  <a:lnTo>
                    <a:pt x="864" y="1652"/>
                  </a:lnTo>
                  <a:lnTo>
                    <a:pt x="868" y="1650"/>
                  </a:lnTo>
                  <a:lnTo>
                    <a:pt x="872" y="1646"/>
                  </a:lnTo>
                  <a:lnTo>
                    <a:pt x="876" y="1642"/>
                  </a:lnTo>
                  <a:lnTo>
                    <a:pt x="876" y="1638"/>
                  </a:lnTo>
                  <a:lnTo>
                    <a:pt x="878" y="1632"/>
                  </a:lnTo>
                  <a:lnTo>
                    <a:pt x="878" y="1626"/>
                  </a:lnTo>
                  <a:lnTo>
                    <a:pt x="878" y="1620"/>
                  </a:lnTo>
                  <a:lnTo>
                    <a:pt x="878" y="1614"/>
                  </a:lnTo>
                  <a:lnTo>
                    <a:pt x="880" y="1610"/>
                  </a:lnTo>
                  <a:lnTo>
                    <a:pt x="888" y="1600"/>
                  </a:lnTo>
                  <a:lnTo>
                    <a:pt x="902" y="1588"/>
                  </a:lnTo>
                  <a:lnTo>
                    <a:pt x="914" y="1578"/>
                  </a:lnTo>
                  <a:lnTo>
                    <a:pt x="928" y="1566"/>
                  </a:lnTo>
                  <a:lnTo>
                    <a:pt x="936" y="1556"/>
                  </a:lnTo>
                  <a:lnTo>
                    <a:pt x="940" y="1542"/>
                  </a:lnTo>
                  <a:lnTo>
                    <a:pt x="936" y="1528"/>
                  </a:lnTo>
                  <a:lnTo>
                    <a:pt x="968" y="1512"/>
                  </a:lnTo>
                  <a:lnTo>
                    <a:pt x="994" y="1494"/>
                  </a:lnTo>
                  <a:lnTo>
                    <a:pt x="1012" y="1474"/>
                  </a:lnTo>
                  <a:lnTo>
                    <a:pt x="1028" y="1450"/>
                  </a:lnTo>
                  <a:lnTo>
                    <a:pt x="1042" y="1424"/>
                  </a:lnTo>
                  <a:lnTo>
                    <a:pt x="1056" y="1398"/>
                  </a:lnTo>
                  <a:lnTo>
                    <a:pt x="1070" y="1370"/>
                  </a:lnTo>
                  <a:lnTo>
                    <a:pt x="1084" y="1356"/>
                  </a:lnTo>
                  <a:lnTo>
                    <a:pt x="1100" y="1340"/>
                  </a:lnTo>
                  <a:lnTo>
                    <a:pt x="1112" y="1324"/>
                  </a:lnTo>
                  <a:lnTo>
                    <a:pt x="1114" y="1310"/>
                  </a:lnTo>
                  <a:lnTo>
                    <a:pt x="1114" y="1296"/>
                  </a:lnTo>
                  <a:lnTo>
                    <a:pt x="1116" y="1282"/>
                  </a:lnTo>
                  <a:lnTo>
                    <a:pt x="1124" y="1262"/>
                  </a:lnTo>
                  <a:lnTo>
                    <a:pt x="1136" y="1242"/>
                  </a:lnTo>
                  <a:lnTo>
                    <a:pt x="1144" y="1222"/>
                  </a:lnTo>
                  <a:lnTo>
                    <a:pt x="1144" y="1204"/>
                  </a:lnTo>
                  <a:lnTo>
                    <a:pt x="1136" y="1190"/>
                  </a:lnTo>
                  <a:lnTo>
                    <a:pt x="1126" y="1182"/>
                  </a:lnTo>
                  <a:lnTo>
                    <a:pt x="1112" y="1180"/>
                  </a:lnTo>
                  <a:lnTo>
                    <a:pt x="1098" y="1178"/>
                  </a:lnTo>
                  <a:lnTo>
                    <a:pt x="1082" y="1172"/>
                  </a:lnTo>
                  <a:lnTo>
                    <a:pt x="1070" y="1164"/>
                  </a:lnTo>
                  <a:lnTo>
                    <a:pt x="1060" y="1154"/>
                  </a:lnTo>
                  <a:lnTo>
                    <a:pt x="1050" y="1144"/>
                  </a:lnTo>
                  <a:lnTo>
                    <a:pt x="1042" y="1142"/>
                  </a:lnTo>
                  <a:lnTo>
                    <a:pt x="1032" y="1144"/>
                  </a:lnTo>
                  <a:lnTo>
                    <a:pt x="1022" y="1144"/>
                  </a:lnTo>
                  <a:lnTo>
                    <a:pt x="1014" y="1142"/>
                  </a:lnTo>
                  <a:lnTo>
                    <a:pt x="1008" y="1132"/>
                  </a:lnTo>
                  <a:lnTo>
                    <a:pt x="1004" y="1118"/>
                  </a:lnTo>
                  <a:lnTo>
                    <a:pt x="996" y="1106"/>
                  </a:lnTo>
                  <a:lnTo>
                    <a:pt x="982" y="1098"/>
                  </a:lnTo>
                  <a:lnTo>
                    <a:pt x="968" y="1092"/>
                  </a:lnTo>
                  <a:lnTo>
                    <a:pt x="954" y="1084"/>
                  </a:lnTo>
                  <a:lnTo>
                    <a:pt x="928" y="1068"/>
                  </a:lnTo>
                  <a:lnTo>
                    <a:pt x="902" y="1050"/>
                  </a:lnTo>
                  <a:lnTo>
                    <a:pt x="880" y="1034"/>
                  </a:lnTo>
                  <a:lnTo>
                    <a:pt x="858" y="1044"/>
                  </a:lnTo>
                  <a:lnTo>
                    <a:pt x="834" y="1046"/>
                  </a:lnTo>
                  <a:lnTo>
                    <a:pt x="836" y="1040"/>
                  </a:lnTo>
                  <a:lnTo>
                    <a:pt x="836" y="1034"/>
                  </a:lnTo>
                  <a:lnTo>
                    <a:pt x="836" y="1028"/>
                  </a:lnTo>
                  <a:lnTo>
                    <a:pt x="838" y="1024"/>
                  </a:lnTo>
                  <a:lnTo>
                    <a:pt x="822" y="1022"/>
                  </a:lnTo>
                  <a:lnTo>
                    <a:pt x="808" y="1024"/>
                  </a:lnTo>
                  <a:lnTo>
                    <a:pt x="796" y="1032"/>
                  </a:lnTo>
                  <a:lnTo>
                    <a:pt x="790" y="1044"/>
                  </a:lnTo>
                  <a:lnTo>
                    <a:pt x="790" y="1060"/>
                  </a:lnTo>
                  <a:lnTo>
                    <a:pt x="774" y="1054"/>
                  </a:lnTo>
                  <a:lnTo>
                    <a:pt x="760" y="1044"/>
                  </a:lnTo>
                  <a:lnTo>
                    <a:pt x="754" y="1028"/>
                  </a:lnTo>
                  <a:lnTo>
                    <a:pt x="734" y="1026"/>
                  </a:lnTo>
                  <a:lnTo>
                    <a:pt x="714" y="1012"/>
                  </a:lnTo>
                  <a:lnTo>
                    <a:pt x="700" y="994"/>
                  </a:lnTo>
                  <a:lnTo>
                    <a:pt x="694" y="974"/>
                  </a:lnTo>
                  <a:lnTo>
                    <a:pt x="690" y="974"/>
                  </a:lnTo>
                  <a:lnTo>
                    <a:pt x="684" y="972"/>
                  </a:lnTo>
                  <a:lnTo>
                    <a:pt x="678" y="972"/>
                  </a:lnTo>
                  <a:lnTo>
                    <a:pt x="672" y="972"/>
                  </a:lnTo>
                  <a:lnTo>
                    <a:pt x="674" y="952"/>
                  </a:lnTo>
                  <a:lnTo>
                    <a:pt x="676" y="934"/>
                  </a:lnTo>
                  <a:lnTo>
                    <a:pt x="672" y="914"/>
                  </a:lnTo>
                  <a:lnTo>
                    <a:pt x="662" y="928"/>
                  </a:lnTo>
                  <a:lnTo>
                    <a:pt x="648" y="936"/>
                  </a:lnTo>
                  <a:lnTo>
                    <a:pt x="632" y="940"/>
                  </a:lnTo>
                  <a:lnTo>
                    <a:pt x="616" y="940"/>
                  </a:lnTo>
                  <a:lnTo>
                    <a:pt x="598" y="940"/>
                  </a:lnTo>
                  <a:lnTo>
                    <a:pt x="604" y="924"/>
                  </a:lnTo>
                  <a:lnTo>
                    <a:pt x="604" y="908"/>
                  </a:lnTo>
                  <a:lnTo>
                    <a:pt x="598" y="896"/>
                  </a:lnTo>
                  <a:lnTo>
                    <a:pt x="592" y="884"/>
                  </a:lnTo>
                  <a:lnTo>
                    <a:pt x="584" y="872"/>
                  </a:lnTo>
                  <a:lnTo>
                    <a:pt x="580" y="860"/>
                  </a:lnTo>
                  <a:lnTo>
                    <a:pt x="582" y="844"/>
                  </a:lnTo>
                  <a:lnTo>
                    <a:pt x="590" y="826"/>
                  </a:lnTo>
                  <a:lnTo>
                    <a:pt x="604" y="810"/>
                  </a:lnTo>
                  <a:lnTo>
                    <a:pt x="620" y="802"/>
                  </a:lnTo>
                  <a:lnTo>
                    <a:pt x="638" y="798"/>
                  </a:lnTo>
                  <a:lnTo>
                    <a:pt x="656" y="800"/>
                  </a:lnTo>
                  <a:lnTo>
                    <a:pt x="676" y="804"/>
                  </a:lnTo>
                  <a:lnTo>
                    <a:pt x="694" y="808"/>
                  </a:lnTo>
                  <a:lnTo>
                    <a:pt x="694" y="822"/>
                  </a:lnTo>
                  <a:lnTo>
                    <a:pt x="698" y="834"/>
                  </a:lnTo>
                  <a:lnTo>
                    <a:pt x="706" y="840"/>
                  </a:lnTo>
                  <a:lnTo>
                    <a:pt x="716" y="842"/>
                  </a:lnTo>
                  <a:lnTo>
                    <a:pt x="732" y="838"/>
                  </a:lnTo>
                  <a:lnTo>
                    <a:pt x="732" y="810"/>
                  </a:lnTo>
                  <a:lnTo>
                    <a:pt x="734" y="782"/>
                  </a:lnTo>
                  <a:lnTo>
                    <a:pt x="742" y="756"/>
                  </a:lnTo>
                  <a:lnTo>
                    <a:pt x="750" y="744"/>
                  </a:lnTo>
                  <a:lnTo>
                    <a:pt x="760" y="732"/>
                  </a:lnTo>
                  <a:lnTo>
                    <a:pt x="768" y="720"/>
                  </a:lnTo>
                  <a:lnTo>
                    <a:pt x="774" y="708"/>
                  </a:lnTo>
                  <a:lnTo>
                    <a:pt x="776" y="692"/>
                  </a:lnTo>
                  <a:lnTo>
                    <a:pt x="790" y="688"/>
                  </a:lnTo>
                  <a:lnTo>
                    <a:pt x="798" y="682"/>
                  </a:lnTo>
                  <a:lnTo>
                    <a:pt x="800" y="672"/>
                  </a:lnTo>
                  <a:lnTo>
                    <a:pt x="804" y="660"/>
                  </a:lnTo>
                  <a:lnTo>
                    <a:pt x="810" y="648"/>
                  </a:lnTo>
                  <a:lnTo>
                    <a:pt x="828" y="632"/>
                  </a:lnTo>
                  <a:lnTo>
                    <a:pt x="848" y="618"/>
                  </a:lnTo>
                  <a:lnTo>
                    <a:pt x="868" y="604"/>
                  </a:lnTo>
                  <a:lnTo>
                    <a:pt x="870" y="602"/>
                  </a:lnTo>
                  <a:lnTo>
                    <a:pt x="874" y="598"/>
                  </a:lnTo>
                  <a:lnTo>
                    <a:pt x="880" y="602"/>
                  </a:lnTo>
                  <a:lnTo>
                    <a:pt x="886" y="604"/>
                  </a:lnTo>
                  <a:lnTo>
                    <a:pt x="890" y="606"/>
                  </a:lnTo>
                  <a:lnTo>
                    <a:pt x="888" y="606"/>
                  </a:lnTo>
                  <a:lnTo>
                    <a:pt x="890" y="608"/>
                  </a:lnTo>
                  <a:lnTo>
                    <a:pt x="894" y="612"/>
                  </a:lnTo>
                  <a:lnTo>
                    <a:pt x="888" y="614"/>
                  </a:lnTo>
                  <a:lnTo>
                    <a:pt x="880" y="618"/>
                  </a:lnTo>
                  <a:lnTo>
                    <a:pt x="872" y="622"/>
                  </a:lnTo>
                  <a:lnTo>
                    <a:pt x="864" y="628"/>
                  </a:lnTo>
                  <a:lnTo>
                    <a:pt x="862" y="634"/>
                  </a:lnTo>
                  <a:lnTo>
                    <a:pt x="864" y="640"/>
                  </a:lnTo>
                  <a:lnTo>
                    <a:pt x="878" y="646"/>
                  </a:lnTo>
                  <a:lnTo>
                    <a:pt x="886" y="638"/>
                  </a:lnTo>
                  <a:lnTo>
                    <a:pt x="898" y="628"/>
                  </a:lnTo>
                  <a:lnTo>
                    <a:pt x="912" y="616"/>
                  </a:lnTo>
                  <a:lnTo>
                    <a:pt x="922" y="604"/>
                  </a:lnTo>
                  <a:lnTo>
                    <a:pt x="930" y="592"/>
                  </a:lnTo>
                  <a:lnTo>
                    <a:pt x="930" y="582"/>
                  </a:lnTo>
                  <a:lnTo>
                    <a:pt x="922" y="586"/>
                  </a:lnTo>
                  <a:lnTo>
                    <a:pt x="914" y="592"/>
                  </a:lnTo>
                  <a:lnTo>
                    <a:pt x="906" y="594"/>
                  </a:lnTo>
                  <a:lnTo>
                    <a:pt x="896" y="594"/>
                  </a:lnTo>
                  <a:lnTo>
                    <a:pt x="892" y="592"/>
                  </a:lnTo>
                  <a:lnTo>
                    <a:pt x="890" y="588"/>
                  </a:lnTo>
                  <a:lnTo>
                    <a:pt x="886" y="586"/>
                  </a:lnTo>
                  <a:lnTo>
                    <a:pt x="894" y="574"/>
                  </a:lnTo>
                  <a:lnTo>
                    <a:pt x="896" y="566"/>
                  </a:lnTo>
                  <a:lnTo>
                    <a:pt x="896" y="556"/>
                  </a:lnTo>
                  <a:lnTo>
                    <a:pt x="890" y="550"/>
                  </a:lnTo>
                  <a:lnTo>
                    <a:pt x="878" y="544"/>
                  </a:lnTo>
                  <a:lnTo>
                    <a:pt x="860" y="544"/>
                  </a:lnTo>
                  <a:lnTo>
                    <a:pt x="890" y="540"/>
                  </a:lnTo>
                  <a:lnTo>
                    <a:pt x="918" y="536"/>
                  </a:lnTo>
                  <a:lnTo>
                    <a:pt x="946" y="528"/>
                  </a:lnTo>
                  <a:lnTo>
                    <a:pt x="954" y="534"/>
                  </a:lnTo>
                  <a:lnTo>
                    <a:pt x="954" y="540"/>
                  </a:lnTo>
                  <a:lnTo>
                    <a:pt x="948" y="546"/>
                  </a:lnTo>
                  <a:lnTo>
                    <a:pt x="942" y="554"/>
                  </a:lnTo>
                  <a:lnTo>
                    <a:pt x="936" y="562"/>
                  </a:lnTo>
                  <a:lnTo>
                    <a:pt x="934" y="570"/>
                  </a:lnTo>
                  <a:lnTo>
                    <a:pt x="934" y="574"/>
                  </a:lnTo>
                  <a:lnTo>
                    <a:pt x="936" y="578"/>
                  </a:lnTo>
                  <a:lnTo>
                    <a:pt x="938" y="578"/>
                  </a:lnTo>
                  <a:lnTo>
                    <a:pt x="940" y="578"/>
                  </a:lnTo>
                  <a:lnTo>
                    <a:pt x="944" y="578"/>
                  </a:lnTo>
                  <a:lnTo>
                    <a:pt x="948" y="576"/>
                  </a:lnTo>
                  <a:lnTo>
                    <a:pt x="950" y="574"/>
                  </a:lnTo>
                  <a:lnTo>
                    <a:pt x="954" y="572"/>
                  </a:lnTo>
                  <a:lnTo>
                    <a:pt x="956" y="570"/>
                  </a:lnTo>
                  <a:lnTo>
                    <a:pt x="958" y="570"/>
                  </a:lnTo>
                  <a:lnTo>
                    <a:pt x="966" y="570"/>
                  </a:lnTo>
                  <a:lnTo>
                    <a:pt x="972" y="570"/>
                  </a:lnTo>
                  <a:lnTo>
                    <a:pt x="976" y="572"/>
                  </a:lnTo>
                  <a:lnTo>
                    <a:pt x="982" y="576"/>
                  </a:lnTo>
                  <a:lnTo>
                    <a:pt x="984" y="576"/>
                  </a:lnTo>
                  <a:lnTo>
                    <a:pt x="986" y="580"/>
                  </a:lnTo>
                  <a:lnTo>
                    <a:pt x="988" y="582"/>
                  </a:lnTo>
                  <a:lnTo>
                    <a:pt x="992" y="584"/>
                  </a:lnTo>
                  <a:lnTo>
                    <a:pt x="1000" y="584"/>
                  </a:lnTo>
                  <a:lnTo>
                    <a:pt x="1006" y="584"/>
                  </a:lnTo>
                  <a:lnTo>
                    <a:pt x="1012" y="584"/>
                  </a:lnTo>
                  <a:lnTo>
                    <a:pt x="1010" y="572"/>
                  </a:lnTo>
                  <a:lnTo>
                    <a:pt x="1006" y="558"/>
                  </a:lnTo>
                  <a:lnTo>
                    <a:pt x="998" y="548"/>
                  </a:lnTo>
                  <a:lnTo>
                    <a:pt x="994" y="546"/>
                  </a:lnTo>
                  <a:lnTo>
                    <a:pt x="988" y="542"/>
                  </a:lnTo>
                  <a:lnTo>
                    <a:pt x="984" y="540"/>
                  </a:lnTo>
                  <a:lnTo>
                    <a:pt x="982" y="534"/>
                  </a:lnTo>
                  <a:lnTo>
                    <a:pt x="980" y="530"/>
                  </a:lnTo>
                  <a:lnTo>
                    <a:pt x="978" y="524"/>
                  </a:lnTo>
                  <a:lnTo>
                    <a:pt x="976" y="518"/>
                  </a:lnTo>
                  <a:lnTo>
                    <a:pt x="974" y="514"/>
                  </a:lnTo>
                  <a:lnTo>
                    <a:pt x="970" y="510"/>
                  </a:lnTo>
                  <a:lnTo>
                    <a:pt x="966" y="508"/>
                  </a:lnTo>
                  <a:lnTo>
                    <a:pt x="962" y="506"/>
                  </a:lnTo>
                  <a:lnTo>
                    <a:pt x="952" y="502"/>
                  </a:lnTo>
                  <a:lnTo>
                    <a:pt x="944" y="496"/>
                  </a:lnTo>
                  <a:lnTo>
                    <a:pt x="936" y="492"/>
                  </a:lnTo>
                  <a:lnTo>
                    <a:pt x="934" y="490"/>
                  </a:lnTo>
                  <a:lnTo>
                    <a:pt x="932" y="488"/>
                  </a:lnTo>
                  <a:lnTo>
                    <a:pt x="922" y="480"/>
                  </a:lnTo>
                  <a:lnTo>
                    <a:pt x="914" y="472"/>
                  </a:lnTo>
                  <a:lnTo>
                    <a:pt x="906" y="462"/>
                  </a:lnTo>
                  <a:lnTo>
                    <a:pt x="896" y="444"/>
                  </a:lnTo>
                  <a:lnTo>
                    <a:pt x="888" y="422"/>
                  </a:lnTo>
                  <a:lnTo>
                    <a:pt x="880" y="404"/>
                  </a:lnTo>
                  <a:lnTo>
                    <a:pt x="876" y="410"/>
                  </a:lnTo>
                  <a:lnTo>
                    <a:pt x="874" y="414"/>
                  </a:lnTo>
                  <a:lnTo>
                    <a:pt x="870" y="416"/>
                  </a:lnTo>
                  <a:lnTo>
                    <a:pt x="868" y="420"/>
                  </a:lnTo>
                  <a:lnTo>
                    <a:pt x="866" y="426"/>
                  </a:lnTo>
                  <a:lnTo>
                    <a:pt x="866" y="432"/>
                  </a:lnTo>
                  <a:lnTo>
                    <a:pt x="860" y="434"/>
                  </a:lnTo>
                  <a:lnTo>
                    <a:pt x="852" y="434"/>
                  </a:lnTo>
                  <a:lnTo>
                    <a:pt x="846" y="434"/>
                  </a:lnTo>
                  <a:lnTo>
                    <a:pt x="840" y="432"/>
                  </a:lnTo>
                  <a:lnTo>
                    <a:pt x="838" y="416"/>
                  </a:lnTo>
                  <a:lnTo>
                    <a:pt x="830" y="404"/>
                  </a:lnTo>
                  <a:lnTo>
                    <a:pt x="818" y="396"/>
                  </a:lnTo>
                  <a:lnTo>
                    <a:pt x="804" y="394"/>
                  </a:lnTo>
                  <a:lnTo>
                    <a:pt x="790" y="396"/>
                  </a:lnTo>
                  <a:lnTo>
                    <a:pt x="778" y="402"/>
                  </a:lnTo>
                  <a:lnTo>
                    <a:pt x="770" y="412"/>
                  </a:lnTo>
                  <a:lnTo>
                    <a:pt x="770" y="428"/>
                  </a:lnTo>
                  <a:lnTo>
                    <a:pt x="784" y="432"/>
                  </a:lnTo>
                  <a:lnTo>
                    <a:pt x="792" y="442"/>
                  </a:lnTo>
                  <a:lnTo>
                    <a:pt x="794" y="454"/>
                  </a:lnTo>
                  <a:lnTo>
                    <a:pt x="790" y="466"/>
                  </a:lnTo>
                  <a:lnTo>
                    <a:pt x="782" y="478"/>
                  </a:lnTo>
                  <a:lnTo>
                    <a:pt x="770" y="484"/>
                  </a:lnTo>
                  <a:lnTo>
                    <a:pt x="770" y="508"/>
                  </a:lnTo>
                  <a:lnTo>
                    <a:pt x="768" y="532"/>
                  </a:lnTo>
                  <a:lnTo>
                    <a:pt x="756" y="532"/>
                  </a:lnTo>
                  <a:lnTo>
                    <a:pt x="740" y="524"/>
                  </a:lnTo>
                  <a:lnTo>
                    <a:pt x="720" y="512"/>
                  </a:lnTo>
                  <a:lnTo>
                    <a:pt x="700" y="496"/>
                  </a:lnTo>
                  <a:lnTo>
                    <a:pt x="680" y="478"/>
                  </a:lnTo>
                  <a:lnTo>
                    <a:pt x="662" y="460"/>
                  </a:lnTo>
                  <a:lnTo>
                    <a:pt x="646" y="444"/>
                  </a:lnTo>
                  <a:lnTo>
                    <a:pt x="636" y="434"/>
                  </a:lnTo>
                  <a:lnTo>
                    <a:pt x="622" y="422"/>
                  </a:lnTo>
                  <a:lnTo>
                    <a:pt x="614" y="414"/>
                  </a:lnTo>
                  <a:lnTo>
                    <a:pt x="610" y="408"/>
                  </a:lnTo>
                  <a:lnTo>
                    <a:pt x="612" y="402"/>
                  </a:lnTo>
                  <a:lnTo>
                    <a:pt x="620" y="392"/>
                  </a:lnTo>
                  <a:lnTo>
                    <a:pt x="634" y="378"/>
                  </a:lnTo>
                  <a:lnTo>
                    <a:pt x="646" y="368"/>
                  </a:lnTo>
                  <a:lnTo>
                    <a:pt x="660" y="354"/>
                  </a:lnTo>
                  <a:lnTo>
                    <a:pt x="676" y="342"/>
                  </a:lnTo>
                  <a:lnTo>
                    <a:pt x="690" y="336"/>
                  </a:lnTo>
                  <a:lnTo>
                    <a:pt x="690" y="352"/>
                  </a:lnTo>
                  <a:lnTo>
                    <a:pt x="696" y="362"/>
                  </a:lnTo>
                  <a:lnTo>
                    <a:pt x="704" y="368"/>
                  </a:lnTo>
                  <a:lnTo>
                    <a:pt x="718" y="368"/>
                  </a:lnTo>
                  <a:lnTo>
                    <a:pt x="732" y="362"/>
                  </a:lnTo>
                  <a:lnTo>
                    <a:pt x="714" y="344"/>
                  </a:lnTo>
                  <a:lnTo>
                    <a:pt x="700" y="322"/>
                  </a:lnTo>
                  <a:lnTo>
                    <a:pt x="716" y="320"/>
                  </a:lnTo>
                  <a:lnTo>
                    <a:pt x="724" y="316"/>
                  </a:lnTo>
                  <a:lnTo>
                    <a:pt x="730" y="306"/>
                  </a:lnTo>
                  <a:lnTo>
                    <a:pt x="730" y="296"/>
                  </a:lnTo>
                  <a:lnTo>
                    <a:pt x="730" y="284"/>
                  </a:lnTo>
                  <a:lnTo>
                    <a:pt x="730" y="270"/>
                  </a:lnTo>
                  <a:lnTo>
                    <a:pt x="732" y="258"/>
                  </a:lnTo>
                  <a:lnTo>
                    <a:pt x="726" y="254"/>
                  </a:lnTo>
                  <a:lnTo>
                    <a:pt x="722" y="250"/>
                  </a:lnTo>
                  <a:lnTo>
                    <a:pt x="718" y="248"/>
                  </a:lnTo>
                  <a:lnTo>
                    <a:pt x="714" y="244"/>
                  </a:lnTo>
                  <a:lnTo>
                    <a:pt x="736" y="240"/>
                  </a:lnTo>
                  <a:lnTo>
                    <a:pt x="756" y="236"/>
                  </a:lnTo>
                  <a:lnTo>
                    <a:pt x="778" y="234"/>
                  </a:lnTo>
                  <a:lnTo>
                    <a:pt x="778" y="248"/>
                  </a:lnTo>
                  <a:lnTo>
                    <a:pt x="784" y="258"/>
                  </a:lnTo>
                  <a:lnTo>
                    <a:pt x="792" y="266"/>
                  </a:lnTo>
                  <a:lnTo>
                    <a:pt x="802" y="272"/>
                  </a:lnTo>
                  <a:lnTo>
                    <a:pt x="812" y="282"/>
                  </a:lnTo>
                  <a:lnTo>
                    <a:pt x="820" y="292"/>
                  </a:lnTo>
                  <a:lnTo>
                    <a:pt x="824" y="304"/>
                  </a:lnTo>
                  <a:lnTo>
                    <a:pt x="824" y="322"/>
                  </a:lnTo>
                  <a:lnTo>
                    <a:pt x="806" y="324"/>
                  </a:lnTo>
                  <a:lnTo>
                    <a:pt x="788" y="330"/>
                  </a:lnTo>
                  <a:lnTo>
                    <a:pt x="774" y="340"/>
                  </a:lnTo>
                  <a:lnTo>
                    <a:pt x="788" y="350"/>
                  </a:lnTo>
                  <a:lnTo>
                    <a:pt x="808" y="362"/>
                  </a:lnTo>
                  <a:lnTo>
                    <a:pt x="828" y="372"/>
                  </a:lnTo>
                  <a:lnTo>
                    <a:pt x="848" y="378"/>
                  </a:lnTo>
                  <a:lnTo>
                    <a:pt x="866" y="376"/>
                  </a:lnTo>
                  <a:lnTo>
                    <a:pt x="860" y="374"/>
                  </a:lnTo>
                  <a:lnTo>
                    <a:pt x="852" y="370"/>
                  </a:lnTo>
                  <a:lnTo>
                    <a:pt x="844" y="368"/>
                  </a:lnTo>
                  <a:lnTo>
                    <a:pt x="856" y="370"/>
                  </a:lnTo>
                  <a:lnTo>
                    <a:pt x="868" y="368"/>
                  </a:lnTo>
                  <a:lnTo>
                    <a:pt x="880" y="368"/>
                  </a:lnTo>
                  <a:lnTo>
                    <a:pt x="880" y="358"/>
                  </a:lnTo>
                  <a:lnTo>
                    <a:pt x="876" y="350"/>
                  </a:lnTo>
                  <a:lnTo>
                    <a:pt x="872" y="342"/>
                  </a:lnTo>
                  <a:lnTo>
                    <a:pt x="892" y="346"/>
                  </a:lnTo>
                  <a:lnTo>
                    <a:pt x="912" y="340"/>
                  </a:lnTo>
                  <a:lnTo>
                    <a:pt x="904" y="318"/>
                  </a:lnTo>
                  <a:lnTo>
                    <a:pt x="896" y="306"/>
                  </a:lnTo>
                  <a:lnTo>
                    <a:pt x="886" y="298"/>
                  </a:lnTo>
                  <a:lnTo>
                    <a:pt x="874" y="290"/>
                  </a:lnTo>
                  <a:lnTo>
                    <a:pt x="856" y="280"/>
                  </a:lnTo>
                  <a:lnTo>
                    <a:pt x="844" y="272"/>
                  </a:lnTo>
                  <a:lnTo>
                    <a:pt x="836" y="262"/>
                  </a:lnTo>
                  <a:lnTo>
                    <a:pt x="828" y="256"/>
                  </a:lnTo>
                  <a:lnTo>
                    <a:pt x="816" y="250"/>
                  </a:lnTo>
                  <a:lnTo>
                    <a:pt x="798" y="248"/>
                  </a:lnTo>
                  <a:lnTo>
                    <a:pt x="794" y="228"/>
                  </a:lnTo>
                  <a:lnTo>
                    <a:pt x="784" y="216"/>
                  </a:lnTo>
                  <a:lnTo>
                    <a:pt x="770" y="208"/>
                  </a:lnTo>
                  <a:lnTo>
                    <a:pt x="752" y="202"/>
                  </a:lnTo>
                  <a:lnTo>
                    <a:pt x="732" y="200"/>
                  </a:lnTo>
                  <a:lnTo>
                    <a:pt x="712" y="198"/>
                  </a:lnTo>
                  <a:lnTo>
                    <a:pt x="694" y="196"/>
                  </a:lnTo>
                  <a:lnTo>
                    <a:pt x="678" y="192"/>
                  </a:lnTo>
                  <a:lnTo>
                    <a:pt x="696" y="194"/>
                  </a:lnTo>
                  <a:lnTo>
                    <a:pt x="716" y="194"/>
                  </a:lnTo>
                  <a:lnTo>
                    <a:pt x="734" y="188"/>
                  </a:lnTo>
                  <a:lnTo>
                    <a:pt x="748" y="178"/>
                  </a:lnTo>
                  <a:lnTo>
                    <a:pt x="728" y="170"/>
                  </a:lnTo>
                  <a:lnTo>
                    <a:pt x="708" y="164"/>
                  </a:lnTo>
                  <a:lnTo>
                    <a:pt x="688" y="160"/>
                  </a:lnTo>
                  <a:lnTo>
                    <a:pt x="702" y="158"/>
                  </a:lnTo>
                  <a:lnTo>
                    <a:pt x="718" y="156"/>
                  </a:lnTo>
                  <a:lnTo>
                    <a:pt x="730" y="150"/>
                  </a:lnTo>
                  <a:lnTo>
                    <a:pt x="738" y="138"/>
                  </a:lnTo>
                  <a:lnTo>
                    <a:pt x="750" y="142"/>
                  </a:lnTo>
                  <a:lnTo>
                    <a:pt x="764" y="144"/>
                  </a:lnTo>
                  <a:lnTo>
                    <a:pt x="778" y="146"/>
                  </a:lnTo>
                  <a:lnTo>
                    <a:pt x="780" y="128"/>
                  </a:lnTo>
                  <a:lnTo>
                    <a:pt x="788" y="112"/>
                  </a:lnTo>
                  <a:lnTo>
                    <a:pt x="802" y="98"/>
                  </a:lnTo>
                  <a:lnTo>
                    <a:pt x="818" y="88"/>
                  </a:lnTo>
                  <a:lnTo>
                    <a:pt x="834" y="78"/>
                  </a:lnTo>
                  <a:lnTo>
                    <a:pt x="854" y="68"/>
                  </a:lnTo>
                  <a:lnTo>
                    <a:pt x="868" y="62"/>
                  </a:lnTo>
                  <a:lnTo>
                    <a:pt x="882" y="66"/>
                  </a:lnTo>
                  <a:lnTo>
                    <a:pt x="894" y="74"/>
                  </a:lnTo>
                  <a:lnTo>
                    <a:pt x="908" y="90"/>
                  </a:lnTo>
                  <a:lnTo>
                    <a:pt x="880" y="92"/>
                  </a:lnTo>
                  <a:lnTo>
                    <a:pt x="858" y="96"/>
                  </a:lnTo>
                  <a:lnTo>
                    <a:pt x="842" y="102"/>
                  </a:lnTo>
                  <a:lnTo>
                    <a:pt x="834" y="112"/>
                  </a:lnTo>
                  <a:lnTo>
                    <a:pt x="832" y="120"/>
                  </a:lnTo>
                  <a:lnTo>
                    <a:pt x="838" y="130"/>
                  </a:lnTo>
                  <a:lnTo>
                    <a:pt x="856" y="136"/>
                  </a:lnTo>
                  <a:lnTo>
                    <a:pt x="884" y="142"/>
                  </a:lnTo>
                  <a:lnTo>
                    <a:pt x="904" y="144"/>
                  </a:lnTo>
                  <a:lnTo>
                    <a:pt x="922" y="148"/>
                  </a:lnTo>
                  <a:lnTo>
                    <a:pt x="940" y="156"/>
                  </a:lnTo>
                  <a:lnTo>
                    <a:pt x="954" y="170"/>
                  </a:lnTo>
                  <a:lnTo>
                    <a:pt x="960" y="182"/>
                  </a:lnTo>
                  <a:lnTo>
                    <a:pt x="964" y="196"/>
                  </a:lnTo>
                  <a:lnTo>
                    <a:pt x="968" y="208"/>
                  </a:lnTo>
                  <a:lnTo>
                    <a:pt x="972" y="220"/>
                  </a:lnTo>
                  <a:lnTo>
                    <a:pt x="978" y="228"/>
                  </a:lnTo>
                  <a:lnTo>
                    <a:pt x="988" y="234"/>
                  </a:lnTo>
                  <a:lnTo>
                    <a:pt x="1004" y="236"/>
                  </a:lnTo>
                  <a:lnTo>
                    <a:pt x="1010" y="246"/>
                  </a:lnTo>
                  <a:lnTo>
                    <a:pt x="1014" y="260"/>
                  </a:lnTo>
                  <a:lnTo>
                    <a:pt x="1018" y="272"/>
                  </a:lnTo>
                  <a:lnTo>
                    <a:pt x="1018" y="284"/>
                  </a:lnTo>
                  <a:lnTo>
                    <a:pt x="1014" y="294"/>
                  </a:lnTo>
                  <a:lnTo>
                    <a:pt x="1006" y="300"/>
                  </a:lnTo>
                  <a:lnTo>
                    <a:pt x="990" y="304"/>
                  </a:lnTo>
                  <a:lnTo>
                    <a:pt x="994" y="324"/>
                  </a:lnTo>
                  <a:lnTo>
                    <a:pt x="998" y="346"/>
                  </a:lnTo>
                  <a:lnTo>
                    <a:pt x="1004" y="368"/>
                  </a:lnTo>
                  <a:lnTo>
                    <a:pt x="1014" y="388"/>
                  </a:lnTo>
                  <a:lnTo>
                    <a:pt x="1026" y="406"/>
                  </a:lnTo>
                  <a:lnTo>
                    <a:pt x="1044" y="416"/>
                  </a:lnTo>
                  <a:lnTo>
                    <a:pt x="1064" y="418"/>
                  </a:lnTo>
                  <a:lnTo>
                    <a:pt x="1080" y="388"/>
                  </a:lnTo>
                  <a:lnTo>
                    <a:pt x="1094" y="360"/>
                  </a:lnTo>
                  <a:lnTo>
                    <a:pt x="1110" y="334"/>
                  </a:lnTo>
                  <a:lnTo>
                    <a:pt x="1132" y="312"/>
                  </a:lnTo>
                  <a:lnTo>
                    <a:pt x="1144" y="308"/>
                  </a:lnTo>
                  <a:lnTo>
                    <a:pt x="1154" y="308"/>
                  </a:lnTo>
                  <a:lnTo>
                    <a:pt x="1164" y="302"/>
                  </a:lnTo>
                  <a:lnTo>
                    <a:pt x="1172" y="292"/>
                  </a:lnTo>
                  <a:lnTo>
                    <a:pt x="1176" y="278"/>
                  </a:lnTo>
                  <a:lnTo>
                    <a:pt x="1184" y="268"/>
                  </a:lnTo>
                  <a:lnTo>
                    <a:pt x="1200" y="260"/>
                  </a:lnTo>
                  <a:lnTo>
                    <a:pt x="1216" y="258"/>
                  </a:lnTo>
                  <a:lnTo>
                    <a:pt x="1234" y="256"/>
                  </a:lnTo>
                  <a:lnTo>
                    <a:pt x="1250" y="252"/>
                  </a:lnTo>
                  <a:lnTo>
                    <a:pt x="1264" y="244"/>
                  </a:lnTo>
                  <a:lnTo>
                    <a:pt x="1254" y="230"/>
                  </a:lnTo>
                  <a:lnTo>
                    <a:pt x="1250" y="216"/>
                  </a:lnTo>
                  <a:lnTo>
                    <a:pt x="1252" y="202"/>
                  </a:lnTo>
                  <a:lnTo>
                    <a:pt x="1262" y="190"/>
                  </a:lnTo>
                  <a:lnTo>
                    <a:pt x="1276" y="182"/>
                  </a:lnTo>
                  <a:lnTo>
                    <a:pt x="1274" y="164"/>
                  </a:lnTo>
                  <a:lnTo>
                    <a:pt x="1270" y="142"/>
                  </a:lnTo>
                  <a:lnTo>
                    <a:pt x="1268" y="120"/>
                  </a:lnTo>
                  <a:lnTo>
                    <a:pt x="1266" y="98"/>
                  </a:lnTo>
                  <a:lnTo>
                    <a:pt x="1270" y="78"/>
                  </a:lnTo>
                  <a:lnTo>
                    <a:pt x="1280" y="64"/>
                  </a:lnTo>
                  <a:lnTo>
                    <a:pt x="1258" y="66"/>
                  </a:lnTo>
                  <a:lnTo>
                    <a:pt x="1236" y="68"/>
                  </a:lnTo>
                  <a:lnTo>
                    <a:pt x="1214" y="64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5" name="Freeform 72"/>
            <p:cNvSpPr>
              <a:spLocks/>
            </p:cNvSpPr>
            <p:nvPr/>
          </p:nvSpPr>
          <p:spPr bwMode="gray">
            <a:xfrm>
              <a:off x="4371494" y="3626189"/>
              <a:ext cx="381793" cy="154050"/>
            </a:xfrm>
            <a:custGeom>
              <a:avLst/>
              <a:gdLst>
                <a:gd name="T0" fmla="*/ 160 w 160"/>
                <a:gd name="T1" fmla="*/ 72 h 72"/>
                <a:gd name="T2" fmla="*/ 148 w 160"/>
                <a:gd name="T3" fmla="*/ 68 h 72"/>
                <a:gd name="T4" fmla="*/ 136 w 160"/>
                <a:gd name="T5" fmla="*/ 68 h 72"/>
                <a:gd name="T6" fmla="*/ 122 w 160"/>
                <a:gd name="T7" fmla="*/ 66 h 72"/>
                <a:gd name="T8" fmla="*/ 108 w 160"/>
                <a:gd name="T9" fmla="*/ 62 h 72"/>
                <a:gd name="T10" fmla="*/ 98 w 160"/>
                <a:gd name="T11" fmla="*/ 58 h 72"/>
                <a:gd name="T12" fmla="*/ 90 w 160"/>
                <a:gd name="T13" fmla="*/ 50 h 72"/>
                <a:gd name="T14" fmla="*/ 90 w 160"/>
                <a:gd name="T15" fmla="*/ 36 h 72"/>
                <a:gd name="T16" fmla="*/ 68 w 160"/>
                <a:gd name="T17" fmla="*/ 36 h 72"/>
                <a:gd name="T18" fmla="*/ 52 w 160"/>
                <a:gd name="T19" fmla="*/ 32 h 72"/>
                <a:gd name="T20" fmla="*/ 36 w 160"/>
                <a:gd name="T21" fmla="*/ 26 h 72"/>
                <a:gd name="T22" fmla="*/ 20 w 160"/>
                <a:gd name="T23" fmla="*/ 20 h 72"/>
                <a:gd name="T24" fmla="*/ 0 w 160"/>
                <a:gd name="T25" fmla="*/ 16 h 72"/>
                <a:gd name="T26" fmla="*/ 0 w 160"/>
                <a:gd name="T27" fmla="*/ 14 h 72"/>
                <a:gd name="T28" fmla="*/ 0 w 160"/>
                <a:gd name="T29" fmla="*/ 10 h 72"/>
                <a:gd name="T30" fmla="*/ 0 w 160"/>
                <a:gd name="T31" fmla="*/ 6 h 72"/>
                <a:gd name="T32" fmla="*/ 0 w 160"/>
                <a:gd name="T33" fmla="*/ 4 h 72"/>
                <a:gd name="T34" fmla="*/ 20 w 160"/>
                <a:gd name="T35" fmla="*/ 0 h 72"/>
                <a:gd name="T36" fmla="*/ 44 w 160"/>
                <a:gd name="T37" fmla="*/ 2 h 72"/>
                <a:gd name="T38" fmla="*/ 66 w 160"/>
                <a:gd name="T39" fmla="*/ 10 h 72"/>
                <a:gd name="T40" fmla="*/ 86 w 160"/>
                <a:gd name="T41" fmla="*/ 18 h 72"/>
                <a:gd name="T42" fmla="*/ 100 w 160"/>
                <a:gd name="T43" fmla="*/ 20 h 72"/>
                <a:gd name="T44" fmla="*/ 114 w 160"/>
                <a:gd name="T45" fmla="*/ 24 h 72"/>
                <a:gd name="T46" fmla="*/ 128 w 160"/>
                <a:gd name="T47" fmla="*/ 30 h 72"/>
                <a:gd name="T48" fmla="*/ 142 w 160"/>
                <a:gd name="T49" fmla="*/ 36 h 72"/>
                <a:gd name="T50" fmla="*/ 150 w 160"/>
                <a:gd name="T51" fmla="*/ 44 h 72"/>
                <a:gd name="T52" fmla="*/ 154 w 160"/>
                <a:gd name="T53" fmla="*/ 56 h 72"/>
                <a:gd name="T54" fmla="*/ 152 w 160"/>
                <a:gd name="T55" fmla="*/ 72 h 72"/>
                <a:gd name="T56" fmla="*/ 160 w 160"/>
                <a:gd name="T5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0" h="72">
                  <a:moveTo>
                    <a:pt x="160" y="72"/>
                  </a:moveTo>
                  <a:lnTo>
                    <a:pt x="148" y="68"/>
                  </a:lnTo>
                  <a:lnTo>
                    <a:pt x="136" y="68"/>
                  </a:lnTo>
                  <a:lnTo>
                    <a:pt x="122" y="66"/>
                  </a:lnTo>
                  <a:lnTo>
                    <a:pt x="108" y="62"/>
                  </a:lnTo>
                  <a:lnTo>
                    <a:pt x="98" y="58"/>
                  </a:lnTo>
                  <a:lnTo>
                    <a:pt x="90" y="50"/>
                  </a:lnTo>
                  <a:lnTo>
                    <a:pt x="90" y="36"/>
                  </a:lnTo>
                  <a:lnTo>
                    <a:pt x="68" y="36"/>
                  </a:lnTo>
                  <a:lnTo>
                    <a:pt x="52" y="32"/>
                  </a:lnTo>
                  <a:lnTo>
                    <a:pt x="36" y="26"/>
                  </a:lnTo>
                  <a:lnTo>
                    <a:pt x="2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0" y="0"/>
                  </a:lnTo>
                  <a:lnTo>
                    <a:pt x="44" y="2"/>
                  </a:lnTo>
                  <a:lnTo>
                    <a:pt x="66" y="10"/>
                  </a:lnTo>
                  <a:lnTo>
                    <a:pt x="86" y="18"/>
                  </a:lnTo>
                  <a:lnTo>
                    <a:pt x="100" y="20"/>
                  </a:lnTo>
                  <a:lnTo>
                    <a:pt x="114" y="24"/>
                  </a:lnTo>
                  <a:lnTo>
                    <a:pt x="128" y="30"/>
                  </a:lnTo>
                  <a:lnTo>
                    <a:pt x="142" y="36"/>
                  </a:lnTo>
                  <a:lnTo>
                    <a:pt x="150" y="44"/>
                  </a:lnTo>
                  <a:lnTo>
                    <a:pt x="154" y="56"/>
                  </a:lnTo>
                  <a:lnTo>
                    <a:pt x="152" y="72"/>
                  </a:lnTo>
                  <a:lnTo>
                    <a:pt x="160" y="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Freeform 73"/>
            <p:cNvSpPr>
              <a:spLocks/>
            </p:cNvSpPr>
            <p:nvPr/>
          </p:nvSpPr>
          <p:spPr bwMode="gray">
            <a:xfrm>
              <a:off x="4371494" y="3626189"/>
              <a:ext cx="381793" cy="154050"/>
            </a:xfrm>
            <a:custGeom>
              <a:avLst/>
              <a:gdLst>
                <a:gd name="T0" fmla="*/ 160 w 160"/>
                <a:gd name="T1" fmla="*/ 72 h 72"/>
                <a:gd name="T2" fmla="*/ 148 w 160"/>
                <a:gd name="T3" fmla="*/ 68 h 72"/>
                <a:gd name="T4" fmla="*/ 136 w 160"/>
                <a:gd name="T5" fmla="*/ 68 h 72"/>
                <a:gd name="T6" fmla="*/ 122 w 160"/>
                <a:gd name="T7" fmla="*/ 66 h 72"/>
                <a:gd name="T8" fmla="*/ 108 w 160"/>
                <a:gd name="T9" fmla="*/ 62 h 72"/>
                <a:gd name="T10" fmla="*/ 98 w 160"/>
                <a:gd name="T11" fmla="*/ 58 h 72"/>
                <a:gd name="T12" fmla="*/ 90 w 160"/>
                <a:gd name="T13" fmla="*/ 50 h 72"/>
                <a:gd name="T14" fmla="*/ 90 w 160"/>
                <a:gd name="T15" fmla="*/ 36 h 72"/>
                <a:gd name="T16" fmla="*/ 68 w 160"/>
                <a:gd name="T17" fmla="*/ 36 h 72"/>
                <a:gd name="T18" fmla="*/ 52 w 160"/>
                <a:gd name="T19" fmla="*/ 32 h 72"/>
                <a:gd name="T20" fmla="*/ 36 w 160"/>
                <a:gd name="T21" fmla="*/ 26 h 72"/>
                <a:gd name="T22" fmla="*/ 20 w 160"/>
                <a:gd name="T23" fmla="*/ 20 h 72"/>
                <a:gd name="T24" fmla="*/ 0 w 160"/>
                <a:gd name="T25" fmla="*/ 16 h 72"/>
                <a:gd name="T26" fmla="*/ 0 w 160"/>
                <a:gd name="T27" fmla="*/ 14 h 72"/>
                <a:gd name="T28" fmla="*/ 0 w 160"/>
                <a:gd name="T29" fmla="*/ 10 h 72"/>
                <a:gd name="T30" fmla="*/ 0 w 160"/>
                <a:gd name="T31" fmla="*/ 6 h 72"/>
                <a:gd name="T32" fmla="*/ 0 w 160"/>
                <a:gd name="T33" fmla="*/ 4 h 72"/>
                <a:gd name="T34" fmla="*/ 20 w 160"/>
                <a:gd name="T35" fmla="*/ 0 h 72"/>
                <a:gd name="T36" fmla="*/ 44 w 160"/>
                <a:gd name="T37" fmla="*/ 2 h 72"/>
                <a:gd name="T38" fmla="*/ 66 w 160"/>
                <a:gd name="T39" fmla="*/ 10 h 72"/>
                <a:gd name="T40" fmla="*/ 86 w 160"/>
                <a:gd name="T41" fmla="*/ 18 h 72"/>
                <a:gd name="T42" fmla="*/ 100 w 160"/>
                <a:gd name="T43" fmla="*/ 20 h 72"/>
                <a:gd name="T44" fmla="*/ 114 w 160"/>
                <a:gd name="T45" fmla="*/ 24 h 72"/>
                <a:gd name="T46" fmla="*/ 128 w 160"/>
                <a:gd name="T47" fmla="*/ 30 h 72"/>
                <a:gd name="T48" fmla="*/ 142 w 160"/>
                <a:gd name="T49" fmla="*/ 36 h 72"/>
                <a:gd name="T50" fmla="*/ 150 w 160"/>
                <a:gd name="T51" fmla="*/ 44 h 72"/>
                <a:gd name="T52" fmla="*/ 154 w 160"/>
                <a:gd name="T53" fmla="*/ 56 h 72"/>
                <a:gd name="T54" fmla="*/ 152 w 160"/>
                <a:gd name="T5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0" h="72">
                  <a:moveTo>
                    <a:pt x="160" y="72"/>
                  </a:moveTo>
                  <a:lnTo>
                    <a:pt x="148" y="68"/>
                  </a:lnTo>
                  <a:lnTo>
                    <a:pt x="136" y="68"/>
                  </a:lnTo>
                  <a:lnTo>
                    <a:pt x="122" y="66"/>
                  </a:lnTo>
                  <a:lnTo>
                    <a:pt x="108" y="62"/>
                  </a:lnTo>
                  <a:lnTo>
                    <a:pt x="98" y="58"/>
                  </a:lnTo>
                  <a:lnTo>
                    <a:pt x="90" y="50"/>
                  </a:lnTo>
                  <a:lnTo>
                    <a:pt x="90" y="36"/>
                  </a:lnTo>
                  <a:lnTo>
                    <a:pt x="68" y="36"/>
                  </a:lnTo>
                  <a:lnTo>
                    <a:pt x="52" y="32"/>
                  </a:lnTo>
                  <a:lnTo>
                    <a:pt x="36" y="26"/>
                  </a:lnTo>
                  <a:lnTo>
                    <a:pt x="2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0" y="0"/>
                  </a:lnTo>
                  <a:lnTo>
                    <a:pt x="44" y="2"/>
                  </a:lnTo>
                  <a:lnTo>
                    <a:pt x="66" y="10"/>
                  </a:lnTo>
                  <a:lnTo>
                    <a:pt x="86" y="18"/>
                  </a:lnTo>
                  <a:lnTo>
                    <a:pt x="100" y="20"/>
                  </a:lnTo>
                  <a:lnTo>
                    <a:pt x="114" y="24"/>
                  </a:lnTo>
                  <a:lnTo>
                    <a:pt x="128" y="30"/>
                  </a:lnTo>
                  <a:lnTo>
                    <a:pt x="142" y="36"/>
                  </a:lnTo>
                  <a:lnTo>
                    <a:pt x="150" y="44"/>
                  </a:lnTo>
                  <a:lnTo>
                    <a:pt x="154" y="56"/>
                  </a:lnTo>
                  <a:lnTo>
                    <a:pt x="152" y="72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7" name="Freeform 74"/>
            <p:cNvSpPr>
              <a:spLocks/>
            </p:cNvSpPr>
            <p:nvPr/>
          </p:nvSpPr>
          <p:spPr bwMode="gray">
            <a:xfrm>
              <a:off x="5593231" y="2398068"/>
              <a:ext cx="276800" cy="149771"/>
            </a:xfrm>
            <a:custGeom>
              <a:avLst/>
              <a:gdLst>
                <a:gd name="T0" fmla="*/ 92 w 116"/>
                <a:gd name="T1" fmla="*/ 64 h 70"/>
                <a:gd name="T2" fmla="*/ 68 w 116"/>
                <a:gd name="T3" fmla="*/ 70 h 70"/>
                <a:gd name="T4" fmla="*/ 46 w 116"/>
                <a:gd name="T5" fmla="*/ 70 h 70"/>
                <a:gd name="T6" fmla="*/ 38 w 116"/>
                <a:gd name="T7" fmla="*/ 48 h 70"/>
                <a:gd name="T8" fmla="*/ 36 w 116"/>
                <a:gd name="T9" fmla="*/ 24 h 70"/>
                <a:gd name="T10" fmla="*/ 24 w 116"/>
                <a:gd name="T11" fmla="*/ 24 h 70"/>
                <a:gd name="T12" fmla="*/ 12 w 116"/>
                <a:gd name="T13" fmla="*/ 22 h 70"/>
                <a:gd name="T14" fmla="*/ 0 w 116"/>
                <a:gd name="T15" fmla="*/ 22 h 70"/>
                <a:gd name="T16" fmla="*/ 6 w 116"/>
                <a:gd name="T17" fmla="*/ 10 h 70"/>
                <a:gd name="T18" fmla="*/ 14 w 116"/>
                <a:gd name="T19" fmla="*/ 2 h 70"/>
                <a:gd name="T20" fmla="*/ 26 w 116"/>
                <a:gd name="T21" fmla="*/ 0 h 70"/>
                <a:gd name="T22" fmla="*/ 40 w 116"/>
                <a:gd name="T23" fmla="*/ 2 h 70"/>
                <a:gd name="T24" fmla="*/ 52 w 116"/>
                <a:gd name="T25" fmla="*/ 6 h 70"/>
                <a:gd name="T26" fmla="*/ 66 w 116"/>
                <a:gd name="T27" fmla="*/ 12 h 70"/>
                <a:gd name="T28" fmla="*/ 76 w 116"/>
                <a:gd name="T29" fmla="*/ 18 h 70"/>
                <a:gd name="T30" fmla="*/ 82 w 116"/>
                <a:gd name="T31" fmla="*/ 22 h 70"/>
                <a:gd name="T32" fmla="*/ 88 w 116"/>
                <a:gd name="T33" fmla="*/ 24 h 70"/>
                <a:gd name="T34" fmla="*/ 96 w 116"/>
                <a:gd name="T35" fmla="*/ 24 h 70"/>
                <a:gd name="T36" fmla="*/ 102 w 116"/>
                <a:gd name="T37" fmla="*/ 26 h 70"/>
                <a:gd name="T38" fmla="*/ 110 w 116"/>
                <a:gd name="T39" fmla="*/ 28 h 70"/>
                <a:gd name="T40" fmla="*/ 114 w 116"/>
                <a:gd name="T41" fmla="*/ 34 h 70"/>
                <a:gd name="T42" fmla="*/ 116 w 116"/>
                <a:gd name="T43" fmla="*/ 46 h 70"/>
                <a:gd name="T44" fmla="*/ 110 w 116"/>
                <a:gd name="T45" fmla="*/ 60 h 70"/>
                <a:gd name="T46" fmla="*/ 100 w 116"/>
                <a:gd name="T47" fmla="*/ 68 h 70"/>
                <a:gd name="T48" fmla="*/ 82 w 116"/>
                <a:gd name="T49" fmla="*/ 70 h 70"/>
                <a:gd name="T50" fmla="*/ 92 w 116"/>
                <a:gd name="T51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" h="70">
                  <a:moveTo>
                    <a:pt x="92" y="64"/>
                  </a:moveTo>
                  <a:lnTo>
                    <a:pt x="68" y="70"/>
                  </a:lnTo>
                  <a:lnTo>
                    <a:pt x="46" y="70"/>
                  </a:lnTo>
                  <a:lnTo>
                    <a:pt x="38" y="48"/>
                  </a:lnTo>
                  <a:lnTo>
                    <a:pt x="36" y="24"/>
                  </a:lnTo>
                  <a:lnTo>
                    <a:pt x="24" y="24"/>
                  </a:lnTo>
                  <a:lnTo>
                    <a:pt x="12" y="22"/>
                  </a:lnTo>
                  <a:lnTo>
                    <a:pt x="0" y="22"/>
                  </a:lnTo>
                  <a:lnTo>
                    <a:pt x="6" y="10"/>
                  </a:lnTo>
                  <a:lnTo>
                    <a:pt x="14" y="2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52" y="6"/>
                  </a:lnTo>
                  <a:lnTo>
                    <a:pt x="66" y="12"/>
                  </a:lnTo>
                  <a:lnTo>
                    <a:pt x="76" y="18"/>
                  </a:lnTo>
                  <a:lnTo>
                    <a:pt x="82" y="22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02" y="26"/>
                  </a:lnTo>
                  <a:lnTo>
                    <a:pt x="110" y="28"/>
                  </a:lnTo>
                  <a:lnTo>
                    <a:pt x="114" y="34"/>
                  </a:lnTo>
                  <a:lnTo>
                    <a:pt x="116" y="46"/>
                  </a:lnTo>
                  <a:lnTo>
                    <a:pt x="110" y="60"/>
                  </a:lnTo>
                  <a:lnTo>
                    <a:pt x="100" y="68"/>
                  </a:lnTo>
                  <a:lnTo>
                    <a:pt x="82" y="70"/>
                  </a:lnTo>
                  <a:lnTo>
                    <a:pt x="92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8" name="Freeform 75"/>
            <p:cNvSpPr>
              <a:spLocks/>
            </p:cNvSpPr>
            <p:nvPr/>
          </p:nvSpPr>
          <p:spPr bwMode="gray">
            <a:xfrm>
              <a:off x="5593231" y="2398068"/>
              <a:ext cx="276800" cy="149771"/>
            </a:xfrm>
            <a:custGeom>
              <a:avLst/>
              <a:gdLst>
                <a:gd name="T0" fmla="*/ 92 w 116"/>
                <a:gd name="T1" fmla="*/ 64 h 70"/>
                <a:gd name="T2" fmla="*/ 68 w 116"/>
                <a:gd name="T3" fmla="*/ 70 h 70"/>
                <a:gd name="T4" fmla="*/ 46 w 116"/>
                <a:gd name="T5" fmla="*/ 70 h 70"/>
                <a:gd name="T6" fmla="*/ 38 w 116"/>
                <a:gd name="T7" fmla="*/ 48 h 70"/>
                <a:gd name="T8" fmla="*/ 36 w 116"/>
                <a:gd name="T9" fmla="*/ 24 h 70"/>
                <a:gd name="T10" fmla="*/ 24 w 116"/>
                <a:gd name="T11" fmla="*/ 24 h 70"/>
                <a:gd name="T12" fmla="*/ 12 w 116"/>
                <a:gd name="T13" fmla="*/ 22 h 70"/>
                <a:gd name="T14" fmla="*/ 0 w 116"/>
                <a:gd name="T15" fmla="*/ 22 h 70"/>
                <a:gd name="T16" fmla="*/ 6 w 116"/>
                <a:gd name="T17" fmla="*/ 10 h 70"/>
                <a:gd name="T18" fmla="*/ 14 w 116"/>
                <a:gd name="T19" fmla="*/ 2 h 70"/>
                <a:gd name="T20" fmla="*/ 26 w 116"/>
                <a:gd name="T21" fmla="*/ 0 h 70"/>
                <a:gd name="T22" fmla="*/ 40 w 116"/>
                <a:gd name="T23" fmla="*/ 2 h 70"/>
                <a:gd name="T24" fmla="*/ 52 w 116"/>
                <a:gd name="T25" fmla="*/ 6 h 70"/>
                <a:gd name="T26" fmla="*/ 66 w 116"/>
                <a:gd name="T27" fmla="*/ 12 h 70"/>
                <a:gd name="T28" fmla="*/ 76 w 116"/>
                <a:gd name="T29" fmla="*/ 18 h 70"/>
                <a:gd name="T30" fmla="*/ 82 w 116"/>
                <a:gd name="T31" fmla="*/ 22 h 70"/>
                <a:gd name="T32" fmla="*/ 88 w 116"/>
                <a:gd name="T33" fmla="*/ 24 h 70"/>
                <a:gd name="T34" fmla="*/ 96 w 116"/>
                <a:gd name="T35" fmla="*/ 24 h 70"/>
                <a:gd name="T36" fmla="*/ 102 w 116"/>
                <a:gd name="T37" fmla="*/ 26 h 70"/>
                <a:gd name="T38" fmla="*/ 110 w 116"/>
                <a:gd name="T39" fmla="*/ 28 h 70"/>
                <a:gd name="T40" fmla="*/ 114 w 116"/>
                <a:gd name="T41" fmla="*/ 34 h 70"/>
                <a:gd name="T42" fmla="*/ 116 w 116"/>
                <a:gd name="T43" fmla="*/ 46 h 70"/>
                <a:gd name="T44" fmla="*/ 110 w 116"/>
                <a:gd name="T45" fmla="*/ 60 h 70"/>
                <a:gd name="T46" fmla="*/ 100 w 116"/>
                <a:gd name="T47" fmla="*/ 68 h 70"/>
                <a:gd name="T48" fmla="*/ 82 w 116"/>
                <a:gd name="T4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70">
                  <a:moveTo>
                    <a:pt x="92" y="64"/>
                  </a:moveTo>
                  <a:lnTo>
                    <a:pt x="68" y="70"/>
                  </a:lnTo>
                  <a:lnTo>
                    <a:pt x="46" y="70"/>
                  </a:lnTo>
                  <a:lnTo>
                    <a:pt x="38" y="48"/>
                  </a:lnTo>
                  <a:lnTo>
                    <a:pt x="36" y="24"/>
                  </a:lnTo>
                  <a:lnTo>
                    <a:pt x="24" y="24"/>
                  </a:lnTo>
                  <a:lnTo>
                    <a:pt x="12" y="22"/>
                  </a:lnTo>
                  <a:lnTo>
                    <a:pt x="0" y="22"/>
                  </a:lnTo>
                  <a:lnTo>
                    <a:pt x="6" y="10"/>
                  </a:lnTo>
                  <a:lnTo>
                    <a:pt x="14" y="2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52" y="6"/>
                  </a:lnTo>
                  <a:lnTo>
                    <a:pt x="66" y="12"/>
                  </a:lnTo>
                  <a:lnTo>
                    <a:pt x="76" y="18"/>
                  </a:lnTo>
                  <a:lnTo>
                    <a:pt x="82" y="22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02" y="26"/>
                  </a:lnTo>
                  <a:lnTo>
                    <a:pt x="110" y="28"/>
                  </a:lnTo>
                  <a:lnTo>
                    <a:pt x="114" y="34"/>
                  </a:lnTo>
                  <a:lnTo>
                    <a:pt x="116" y="46"/>
                  </a:lnTo>
                  <a:lnTo>
                    <a:pt x="110" y="60"/>
                  </a:lnTo>
                  <a:lnTo>
                    <a:pt x="100" y="68"/>
                  </a:lnTo>
                  <a:lnTo>
                    <a:pt x="82" y="70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9" name="Freeform 76"/>
            <p:cNvSpPr>
              <a:spLocks/>
            </p:cNvSpPr>
            <p:nvPr/>
          </p:nvSpPr>
          <p:spPr bwMode="gray">
            <a:xfrm>
              <a:off x="3526778" y="2141319"/>
              <a:ext cx="496330" cy="218237"/>
            </a:xfrm>
            <a:custGeom>
              <a:avLst/>
              <a:gdLst>
                <a:gd name="T0" fmla="*/ 198 w 208"/>
                <a:gd name="T1" fmla="*/ 96 h 102"/>
                <a:gd name="T2" fmla="*/ 188 w 208"/>
                <a:gd name="T3" fmla="*/ 96 h 102"/>
                <a:gd name="T4" fmla="*/ 178 w 208"/>
                <a:gd name="T5" fmla="*/ 92 h 102"/>
                <a:gd name="T6" fmla="*/ 174 w 208"/>
                <a:gd name="T7" fmla="*/ 88 h 102"/>
                <a:gd name="T8" fmla="*/ 164 w 208"/>
                <a:gd name="T9" fmla="*/ 84 h 102"/>
                <a:gd name="T10" fmla="*/ 158 w 208"/>
                <a:gd name="T11" fmla="*/ 84 h 102"/>
                <a:gd name="T12" fmla="*/ 154 w 208"/>
                <a:gd name="T13" fmla="*/ 90 h 102"/>
                <a:gd name="T14" fmla="*/ 150 w 208"/>
                <a:gd name="T15" fmla="*/ 96 h 102"/>
                <a:gd name="T16" fmla="*/ 132 w 208"/>
                <a:gd name="T17" fmla="*/ 102 h 102"/>
                <a:gd name="T18" fmla="*/ 96 w 208"/>
                <a:gd name="T19" fmla="*/ 96 h 102"/>
                <a:gd name="T20" fmla="*/ 74 w 208"/>
                <a:gd name="T21" fmla="*/ 74 h 102"/>
                <a:gd name="T22" fmla="*/ 98 w 208"/>
                <a:gd name="T23" fmla="*/ 78 h 102"/>
                <a:gd name="T24" fmla="*/ 120 w 208"/>
                <a:gd name="T25" fmla="*/ 70 h 102"/>
                <a:gd name="T26" fmla="*/ 88 w 208"/>
                <a:gd name="T27" fmla="*/ 64 h 102"/>
                <a:gd name="T28" fmla="*/ 62 w 208"/>
                <a:gd name="T29" fmla="*/ 56 h 102"/>
                <a:gd name="T30" fmla="*/ 60 w 208"/>
                <a:gd name="T31" fmla="*/ 36 h 102"/>
                <a:gd name="T32" fmla="*/ 80 w 208"/>
                <a:gd name="T33" fmla="*/ 26 h 102"/>
                <a:gd name="T34" fmla="*/ 66 w 208"/>
                <a:gd name="T35" fmla="*/ 20 h 102"/>
                <a:gd name="T36" fmla="*/ 48 w 208"/>
                <a:gd name="T37" fmla="*/ 30 h 102"/>
                <a:gd name="T38" fmla="*/ 28 w 208"/>
                <a:gd name="T39" fmla="*/ 40 h 102"/>
                <a:gd name="T40" fmla="*/ 0 w 208"/>
                <a:gd name="T41" fmla="*/ 42 h 102"/>
                <a:gd name="T42" fmla="*/ 2 w 208"/>
                <a:gd name="T43" fmla="*/ 28 h 102"/>
                <a:gd name="T44" fmla="*/ 6 w 208"/>
                <a:gd name="T45" fmla="*/ 14 h 102"/>
                <a:gd name="T46" fmla="*/ 30 w 208"/>
                <a:gd name="T47" fmla="*/ 2 h 102"/>
                <a:gd name="T48" fmla="*/ 56 w 208"/>
                <a:gd name="T49" fmla="*/ 0 h 102"/>
                <a:gd name="T50" fmla="*/ 86 w 208"/>
                <a:gd name="T51" fmla="*/ 4 h 102"/>
                <a:gd name="T52" fmla="*/ 92 w 208"/>
                <a:gd name="T53" fmla="*/ 10 h 102"/>
                <a:gd name="T54" fmla="*/ 92 w 208"/>
                <a:gd name="T55" fmla="*/ 18 h 102"/>
                <a:gd name="T56" fmla="*/ 92 w 208"/>
                <a:gd name="T57" fmla="*/ 28 h 102"/>
                <a:gd name="T58" fmla="*/ 118 w 208"/>
                <a:gd name="T59" fmla="*/ 42 h 102"/>
                <a:gd name="T60" fmla="*/ 128 w 208"/>
                <a:gd name="T61" fmla="*/ 42 h 102"/>
                <a:gd name="T62" fmla="*/ 126 w 208"/>
                <a:gd name="T63" fmla="*/ 34 h 102"/>
                <a:gd name="T64" fmla="*/ 128 w 208"/>
                <a:gd name="T65" fmla="*/ 26 h 102"/>
                <a:gd name="T66" fmla="*/ 134 w 208"/>
                <a:gd name="T67" fmla="*/ 22 h 102"/>
                <a:gd name="T68" fmla="*/ 144 w 208"/>
                <a:gd name="T69" fmla="*/ 28 h 102"/>
                <a:gd name="T70" fmla="*/ 150 w 208"/>
                <a:gd name="T71" fmla="*/ 36 h 102"/>
                <a:gd name="T72" fmla="*/ 152 w 208"/>
                <a:gd name="T73" fmla="*/ 36 h 102"/>
                <a:gd name="T74" fmla="*/ 156 w 208"/>
                <a:gd name="T75" fmla="*/ 30 h 102"/>
                <a:gd name="T76" fmla="*/ 160 w 208"/>
                <a:gd name="T77" fmla="*/ 32 h 102"/>
                <a:gd name="T78" fmla="*/ 166 w 208"/>
                <a:gd name="T79" fmla="*/ 38 h 102"/>
                <a:gd name="T80" fmla="*/ 170 w 208"/>
                <a:gd name="T81" fmla="*/ 44 h 102"/>
                <a:gd name="T82" fmla="*/ 180 w 208"/>
                <a:gd name="T83" fmla="*/ 60 h 102"/>
                <a:gd name="T84" fmla="*/ 208 w 208"/>
                <a:gd name="T85" fmla="*/ 74 h 102"/>
                <a:gd name="T86" fmla="*/ 208 w 208"/>
                <a:gd name="T87" fmla="*/ 86 h 102"/>
                <a:gd name="T88" fmla="*/ 204 w 208"/>
                <a:gd name="T89" fmla="*/ 92 h 102"/>
                <a:gd name="T90" fmla="*/ 194 w 208"/>
                <a:gd name="T91" fmla="*/ 98 h 102"/>
                <a:gd name="T92" fmla="*/ 184 w 208"/>
                <a:gd name="T93" fmla="*/ 100 h 102"/>
                <a:gd name="T94" fmla="*/ 204 w 208"/>
                <a:gd name="T95" fmla="*/ 9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102">
                  <a:moveTo>
                    <a:pt x="204" y="94"/>
                  </a:moveTo>
                  <a:lnTo>
                    <a:pt x="198" y="96"/>
                  </a:lnTo>
                  <a:lnTo>
                    <a:pt x="192" y="96"/>
                  </a:lnTo>
                  <a:lnTo>
                    <a:pt x="188" y="96"/>
                  </a:lnTo>
                  <a:lnTo>
                    <a:pt x="182" y="94"/>
                  </a:lnTo>
                  <a:lnTo>
                    <a:pt x="178" y="92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0" y="86"/>
                  </a:lnTo>
                  <a:lnTo>
                    <a:pt x="164" y="84"/>
                  </a:lnTo>
                  <a:lnTo>
                    <a:pt x="162" y="82"/>
                  </a:lnTo>
                  <a:lnTo>
                    <a:pt x="158" y="84"/>
                  </a:lnTo>
                  <a:lnTo>
                    <a:pt x="156" y="86"/>
                  </a:lnTo>
                  <a:lnTo>
                    <a:pt x="154" y="90"/>
                  </a:lnTo>
                  <a:lnTo>
                    <a:pt x="152" y="92"/>
                  </a:lnTo>
                  <a:lnTo>
                    <a:pt x="150" y="96"/>
                  </a:lnTo>
                  <a:lnTo>
                    <a:pt x="146" y="98"/>
                  </a:lnTo>
                  <a:lnTo>
                    <a:pt x="132" y="102"/>
                  </a:lnTo>
                  <a:lnTo>
                    <a:pt x="114" y="102"/>
                  </a:lnTo>
                  <a:lnTo>
                    <a:pt x="96" y="96"/>
                  </a:lnTo>
                  <a:lnTo>
                    <a:pt x="82" y="88"/>
                  </a:lnTo>
                  <a:lnTo>
                    <a:pt x="74" y="74"/>
                  </a:lnTo>
                  <a:lnTo>
                    <a:pt x="86" y="76"/>
                  </a:lnTo>
                  <a:lnTo>
                    <a:pt x="98" y="78"/>
                  </a:lnTo>
                  <a:lnTo>
                    <a:pt x="108" y="78"/>
                  </a:lnTo>
                  <a:lnTo>
                    <a:pt x="120" y="70"/>
                  </a:lnTo>
                  <a:lnTo>
                    <a:pt x="104" y="66"/>
                  </a:lnTo>
                  <a:lnTo>
                    <a:pt x="88" y="64"/>
                  </a:lnTo>
                  <a:lnTo>
                    <a:pt x="74" y="62"/>
                  </a:lnTo>
                  <a:lnTo>
                    <a:pt x="62" y="56"/>
                  </a:lnTo>
                  <a:lnTo>
                    <a:pt x="52" y="44"/>
                  </a:lnTo>
                  <a:lnTo>
                    <a:pt x="60" y="36"/>
                  </a:lnTo>
                  <a:lnTo>
                    <a:pt x="70" y="30"/>
                  </a:lnTo>
                  <a:lnTo>
                    <a:pt x="80" y="26"/>
                  </a:lnTo>
                  <a:lnTo>
                    <a:pt x="74" y="20"/>
                  </a:lnTo>
                  <a:lnTo>
                    <a:pt x="66" y="20"/>
                  </a:lnTo>
                  <a:lnTo>
                    <a:pt x="56" y="24"/>
                  </a:lnTo>
                  <a:lnTo>
                    <a:pt x="48" y="30"/>
                  </a:lnTo>
                  <a:lnTo>
                    <a:pt x="40" y="34"/>
                  </a:lnTo>
                  <a:lnTo>
                    <a:pt x="28" y="40"/>
                  </a:lnTo>
                  <a:lnTo>
                    <a:pt x="14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2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6" y="6"/>
                  </a:lnTo>
                  <a:lnTo>
                    <a:pt x="30" y="2"/>
                  </a:lnTo>
                  <a:lnTo>
                    <a:pt x="42" y="2"/>
                  </a:lnTo>
                  <a:lnTo>
                    <a:pt x="56" y="0"/>
                  </a:lnTo>
                  <a:lnTo>
                    <a:pt x="72" y="2"/>
                  </a:lnTo>
                  <a:lnTo>
                    <a:pt x="86" y="4"/>
                  </a:lnTo>
                  <a:lnTo>
                    <a:pt x="90" y="6"/>
                  </a:lnTo>
                  <a:lnTo>
                    <a:pt x="92" y="10"/>
                  </a:lnTo>
                  <a:lnTo>
                    <a:pt x="92" y="14"/>
                  </a:lnTo>
                  <a:lnTo>
                    <a:pt x="92" y="18"/>
                  </a:lnTo>
                  <a:lnTo>
                    <a:pt x="92" y="24"/>
                  </a:lnTo>
                  <a:lnTo>
                    <a:pt x="92" y="28"/>
                  </a:lnTo>
                  <a:lnTo>
                    <a:pt x="104" y="34"/>
                  </a:lnTo>
                  <a:lnTo>
                    <a:pt x="118" y="42"/>
                  </a:lnTo>
                  <a:lnTo>
                    <a:pt x="128" y="46"/>
                  </a:lnTo>
                  <a:lnTo>
                    <a:pt x="128" y="42"/>
                  </a:lnTo>
                  <a:lnTo>
                    <a:pt x="128" y="38"/>
                  </a:lnTo>
                  <a:lnTo>
                    <a:pt x="126" y="34"/>
                  </a:lnTo>
                  <a:lnTo>
                    <a:pt x="126" y="30"/>
                  </a:lnTo>
                  <a:lnTo>
                    <a:pt x="128" y="26"/>
                  </a:lnTo>
                  <a:lnTo>
                    <a:pt x="130" y="24"/>
                  </a:lnTo>
                  <a:lnTo>
                    <a:pt x="134" y="22"/>
                  </a:lnTo>
                  <a:lnTo>
                    <a:pt x="140" y="24"/>
                  </a:lnTo>
                  <a:lnTo>
                    <a:pt x="144" y="28"/>
                  </a:lnTo>
                  <a:lnTo>
                    <a:pt x="148" y="32"/>
                  </a:lnTo>
                  <a:lnTo>
                    <a:pt x="150" y="36"/>
                  </a:lnTo>
                  <a:lnTo>
                    <a:pt x="150" y="40"/>
                  </a:lnTo>
                  <a:lnTo>
                    <a:pt x="152" y="36"/>
                  </a:lnTo>
                  <a:lnTo>
                    <a:pt x="154" y="32"/>
                  </a:lnTo>
                  <a:lnTo>
                    <a:pt x="156" y="30"/>
                  </a:lnTo>
                  <a:lnTo>
                    <a:pt x="158" y="32"/>
                  </a:lnTo>
                  <a:lnTo>
                    <a:pt x="160" y="32"/>
                  </a:lnTo>
                  <a:lnTo>
                    <a:pt x="162" y="36"/>
                  </a:lnTo>
                  <a:lnTo>
                    <a:pt x="166" y="38"/>
                  </a:lnTo>
                  <a:lnTo>
                    <a:pt x="168" y="42"/>
                  </a:lnTo>
                  <a:lnTo>
                    <a:pt x="170" y="44"/>
                  </a:lnTo>
                  <a:lnTo>
                    <a:pt x="170" y="48"/>
                  </a:lnTo>
                  <a:lnTo>
                    <a:pt x="180" y="60"/>
                  </a:lnTo>
                  <a:lnTo>
                    <a:pt x="192" y="68"/>
                  </a:lnTo>
                  <a:lnTo>
                    <a:pt x="208" y="74"/>
                  </a:lnTo>
                  <a:lnTo>
                    <a:pt x="208" y="80"/>
                  </a:lnTo>
                  <a:lnTo>
                    <a:pt x="208" y="86"/>
                  </a:lnTo>
                  <a:lnTo>
                    <a:pt x="206" y="90"/>
                  </a:lnTo>
                  <a:lnTo>
                    <a:pt x="204" y="92"/>
                  </a:lnTo>
                  <a:lnTo>
                    <a:pt x="198" y="96"/>
                  </a:lnTo>
                  <a:lnTo>
                    <a:pt x="194" y="98"/>
                  </a:lnTo>
                  <a:lnTo>
                    <a:pt x="188" y="98"/>
                  </a:lnTo>
                  <a:lnTo>
                    <a:pt x="184" y="100"/>
                  </a:lnTo>
                  <a:lnTo>
                    <a:pt x="180" y="98"/>
                  </a:lnTo>
                  <a:lnTo>
                    <a:pt x="204" y="9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0" name="Freeform 77"/>
            <p:cNvSpPr>
              <a:spLocks/>
            </p:cNvSpPr>
            <p:nvPr/>
          </p:nvSpPr>
          <p:spPr bwMode="gray">
            <a:xfrm>
              <a:off x="3526778" y="2141319"/>
              <a:ext cx="496330" cy="218237"/>
            </a:xfrm>
            <a:custGeom>
              <a:avLst/>
              <a:gdLst>
                <a:gd name="T0" fmla="*/ 198 w 208"/>
                <a:gd name="T1" fmla="*/ 96 h 102"/>
                <a:gd name="T2" fmla="*/ 188 w 208"/>
                <a:gd name="T3" fmla="*/ 96 h 102"/>
                <a:gd name="T4" fmla="*/ 178 w 208"/>
                <a:gd name="T5" fmla="*/ 92 h 102"/>
                <a:gd name="T6" fmla="*/ 174 w 208"/>
                <a:gd name="T7" fmla="*/ 88 h 102"/>
                <a:gd name="T8" fmla="*/ 164 w 208"/>
                <a:gd name="T9" fmla="*/ 84 h 102"/>
                <a:gd name="T10" fmla="*/ 158 w 208"/>
                <a:gd name="T11" fmla="*/ 84 h 102"/>
                <a:gd name="T12" fmla="*/ 154 w 208"/>
                <a:gd name="T13" fmla="*/ 90 h 102"/>
                <a:gd name="T14" fmla="*/ 150 w 208"/>
                <a:gd name="T15" fmla="*/ 96 h 102"/>
                <a:gd name="T16" fmla="*/ 132 w 208"/>
                <a:gd name="T17" fmla="*/ 102 h 102"/>
                <a:gd name="T18" fmla="*/ 96 w 208"/>
                <a:gd name="T19" fmla="*/ 96 h 102"/>
                <a:gd name="T20" fmla="*/ 74 w 208"/>
                <a:gd name="T21" fmla="*/ 74 h 102"/>
                <a:gd name="T22" fmla="*/ 98 w 208"/>
                <a:gd name="T23" fmla="*/ 78 h 102"/>
                <a:gd name="T24" fmla="*/ 120 w 208"/>
                <a:gd name="T25" fmla="*/ 70 h 102"/>
                <a:gd name="T26" fmla="*/ 88 w 208"/>
                <a:gd name="T27" fmla="*/ 64 h 102"/>
                <a:gd name="T28" fmla="*/ 62 w 208"/>
                <a:gd name="T29" fmla="*/ 56 h 102"/>
                <a:gd name="T30" fmla="*/ 60 w 208"/>
                <a:gd name="T31" fmla="*/ 36 h 102"/>
                <a:gd name="T32" fmla="*/ 80 w 208"/>
                <a:gd name="T33" fmla="*/ 26 h 102"/>
                <a:gd name="T34" fmla="*/ 66 w 208"/>
                <a:gd name="T35" fmla="*/ 20 h 102"/>
                <a:gd name="T36" fmla="*/ 48 w 208"/>
                <a:gd name="T37" fmla="*/ 30 h 102"/>
                <a:gd name="T38" fmla="*/ 28 w 208"/>
                <a:gd name="T39" fmla="*/ 40 h 102"/>
                <a:gd name="T40" fmla="*/ 0 w 208"/>
                <a:gd name="T41" fmla="*/ 42 h 102"/>
                <a:gd name="T42" fmla="*/ 2 w 208"/>
                <a:gd name="T43" fmla="*/ 28 h 102"/>
                <a:gd name="T44" fmla="*/ 6 w 208"/>
                <a:gd name="T45" fmla="*/ 14 h 102"/>
                <a:gd name="T46" fmla="*/ 30 w 208"/>
                <a:gd name="T47" fmla="*/ 2 h 102"/>
                <a:gd name="T48" fmla="*/ 56 w 208"/>
                <a:gd name="T49" fmla="*/ 0 h 102"/>
                <a:gd name="T50" fmla="*/ 86 w 208"/>
                <a:gd name="T51" fmla="*/ 4 h 102"/>
                <a:gd name="T52" fmla="*/ 92 w 208"/>
                <a:gd name="T53" fmla="*/ 10 h 102"/>
                <a:gd name="T54" fmla="*/ 92 w 208"/>
                <a:gd name="T55" fmla="*/ 18 h 102"/>
                <a:gd name="T56" fmla="*/ 92 w 208"/>
                <a:gd name="T57" fmla="*/ 28 h 102"/>
                <a:gd name="T58" fmla="*/ 118 w 208"/>
                <a:gd name="T59" fmla="*/ 42 h 102"/>
                <a:gd name="T60" fmla="*/ 128 w 208"/>
                <a:gd name="T61" fmla="*/ 42 h 102"/>
                <a:gd name="T62" fmla="*/ 126 w 208"/>
                <a:gd name="T63" fmla="*/ 34 h 102"/>
                <a:gd name="T64" fmla="*/ 128 w 208"/>
                <a:gd name="T65" fmla="*/ 26 h 102"/>
                <a:gd name="T66" fmla="*/ 134 w 208"/>
                <a:gd name="T67" fmla="*/ 22 h 102"/>
                <a:gd name="T68" fmla="*/ 144 w 208"/>
                <a:gd name="T69" fmla="*/ 28 h 102"/>
                <a:gd name="T70" fmla="*/ 150 w 208"/>
                <a:gd name="T71" fmla="*/ 36 h 102"/>
                <a:gd name="T72" fmla="*/ 152 w 208"/>
                <a:gd name="T73" fmla="*/ 36 h 102"/>
                <a:gd name="T74" fmla="*/ 156 w 208"/>
                <a:gd name="T75" fmla="*/ 30 h 102"/>
                <a:gd name="T76" fmla="*/ 160 w 208"/>
                <a:gd name="T77" fmla="*/ 32 h 102"/>
                <a:gd name="T78" fmla="*/ 166 w 208"/>
                <a:gd name="T79" fmla="*/ 38 h 102"/>
                <a:gd name="T80" fmla="*/ 170 w 208"/>
                <a:gd name="T81" fmla="*/ 44 h 102"/>
                <a:gd name="T82" fmla="*/ 180 w 208"/>
                <a:gd name="T83" fmla="*/ 60 h 102"/>
                <a:gd name="T84" fmla="*/ 208 w 208"/>
                <a:gd name="T85" fmla="*/ 74 h 102"/>
                <a:gd name="T86" fmla="*/ 208 w 208"/>
                <a:gd name="T87" fmla="*/ 86 h 102"/>
                <a:gd name="T88" fmla="*/ 204 w 208"/>
                <a:gd name="T89" fmla="*/ 92 h 102"/>
                <a:gd name="T90" fmla="*/ 194 w 208"/>
                <a:gd name="T91" fmla="*/ 98 h 102"/>
                <a:gd name="T92" fmla="*/ 184 w 208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8" h="102">
                  <a:moveTo>
                    <a:pt x="204" y="94"/>
                  </a:moveTo>
                  <a:lnTo>
                    <a:pt x="198" y="96"/>
                  </a:lnTo>
                  <a:lnTo>
                    <a:pt x="192" y="96"/>
                  </a:lnTo>
                  <a:lnTo>
                    <a:pt x="188" y="96"/>
                  </a:lnTo>
                  <a:lnTo>
                    <a:pt x="182" y="94"/>
                  </a:lnTo>
                  <a:lnTo>
                    <a:pt x="178" y="92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0" y="86"/>
                  </a:lnTo>
                  <a:lnTo>
                    <a:pt x="164" y="84"/>
                  </a:lnTo>
                  <a:lnTo>
                    <a:pt x="162" y="82"/>
                  </a:lnTo>
                  <a:lnTo>
                    <a:pt x="158" y="84"/>
                  </a:lnTo>
                  <a:lnTo>
                    <a:pt x="156" y="86"/>
                  </a:lnTo>
                  <a:lnTo>
                    <a:pt x="154" y="90"/>
                  </a:lnTo>
                  <a:lnTo>
                    <a:pt x="152" y="92"/>
                  </a:lnTo>
                  <a:lnTo>
                    <a:pt x="150" y="96"/>
                  </a:lnTo>
                  <a:lnTo>
                    <a:pt x="146" y="98"/>
                  </a:lnTo>
                  <a:lnTo>
                    <a:pt x="132" y="102"/>
                  </a:lnTo>
                  <a:lnTo>
                    <a:pt x="114" y="102"/>
                  </a:lnTo>
                  <a:lnTo>
                    <a:pt x="96" y="96"/>
                  </a:lnTo>
                  <a:lnTo>
                    <a:pt x="82" y="88"/>
                  </a:lnTo>
                  <a:lnTo>
                    <a:pt x="74" y="74"/>
                  </a:lnTo>
                  <a:lnTo>
                    <a:pt x="86" y="76"/>
                  </a:lnTo>
                  <a:lnTo>
                    <a:pt x="98" y="78"/>
                  </a:lnTo>
                  <a:lnTo>
                    <a:pt x="108" y="78"/>
                  </a:lnTo>
                  <a:lnTo>
                    <a:pt x="120" y="70"/>
                  </a:lnTo>
                  <a:lnTo>
                    <a:pt x="104" y="66"/>
                  </a:lnTo>
                  <a:lnTo>
                    <a:pt x="88" y="64"/>
                  </a:lnTo>
                  <a:lnTo>
                    <a:pt x="74" y="62"/>
                  </a:lnTo>
                  <a:lnTo>
                    <a:pt x="62" y="56"/>
                  </a:lnTo>
                  <a:lnTo>
                    <a:pt x="52" y="44"/>
                  </a:lnTo>
                  <a:lnTo>
                    <a:pt x="60" y="36"/>
                  </a:lnTo>
                  <a:lnTo>
                    <a:pt x="70" y="30"/>
                  </a:lnTo>
                  <a:lnTo>
                    <a:pt x="80" y="26"/>
                  </a:lnTo>
                  <a:lnTo>
                    <a:pt x="74" y="20"/>
                  </a:lnTo>
                  <a:lnTo>
                    <a:pt x="66" y="20"/>
                  </a:lnTo>
                  <a:lnTo>
                    <a:pt x="56" y="24"/>
                  </a:lnTo>
                  <a:lnTo>
                    <a:pt x="48" y="30"/>
                  </a:lnTo>
                  <a:lnTo>
                    <a:pt x="40" y="34"/>
                  </a:lnTo>
                  <a:lnTo>
                    <a:pt x="28" y="40"/>
                  </a:lnTo>
                  <a:lnTo>
                    <a:pt x="14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2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6" y="6"/>
                  </a:lnTo>
                  <a:lnTo>
                    <a:pt x="30" y="2"/>
                  </a:lnTo>
                  <a:lnTo>
                    <a:pt x="42" y="2"/>
                  </a:lnTo>
                  <a:lnTo>
                    <a:pt x="56" y="0"/>
                  </a:lnTo>
                  <a:lnTo>
                    <a:pt x="72" y="2"/>
                  </a:lnTo>
                  <a:lnTo>
                    <a:pt x="86" y="4"/>
                  </a:lnTo>
                  <a:lnTo>
                    <a:pt x="90" y="6"/>
                  </a:lnTo>
                  <a:lnTo>
                    <a:pt x="92" y="10"/>
                  </a:lnTo>
                  <a:lnTo>
                    <a:pt x="92" y="14"/>
                  </a:lnTo>
                  <a:lnTo>
                    <a:pt x="92" y="18"/>
                  </a:lnTo>
                  <a:lnTo>
                    <a:pt x="92" y="24"/>
                  </a:lnTo>
                  <a:lnTo>
                    <a:pt x="92" y="28"/>
                  </a:lnTo>
                  <a:lnTo>
                    <a:pt x="104" y="34"/>
                  </a:lnTo>
                  <a:lnTo>
                    <a:pt x="118" y="42"/>
                  </a:lnTo>
                  <a:lnTo>
                    <a:pt x="128" y="46"/>
                  </a:lnTo>
                  <a:lnTo>
                    <a:pt x="128" y="42"/>
                  </a:lnTo>
                  <a:lnTo>
                    <a:pt x="128" y="38"/>
                  </a:lnTo>
                  <a:lnTo>
                    <a:pt x="126" y="34"/>
                  </a:lnTo>
                  <a:lnTo>
                    <a:pt x="126" y="30"/>
                  </a:lnTo>
                  <a:lnTo>
                    <a:pt x="128" y="26"/>
                  </a:lnTo>
                  <a:lnTo>
                    <a:pt x="130" y="24"/>
                  </a:lnTo>
                  <a:lnTo>
                    <a:pt x="134" y="22"/>
                  </a:lnTo>
                  <a:lnTo>
                    <a:pt x="140" y="24"/>
                  </a:lnTo>
                  <a:lnTo>
                    <a:pt x="144" y="28"/>
                  </a:lnTo>
                  <a:lnTo>
                    <a:pt x="148" y="32"/>
                  </a:lnTo>
                  <a:lnTo>
                    <a:pt x="150" y="36"/>
                  </a:lnTo>
                  <a:lnTo>
                    <a:pt x="150" y="40"/>
                  </a:lnTo>
                  <a:lnTo>
                    <a:pt x="152" y="36"/>
                  </a:lnTo>
                  <a:lnTo>
                    <a:pt x="154" y="32"/>
                  </a:lnTo>
                  <a:lnTo>
                    <a:pt x="156" y="30"/>
                  </a:lnTo>
                  <a:lnTo>
                    <a:pt x="158" y="32"/>
                  </a:lnTo>
                  <a:lnTo>
                    <a:pt x="160" y="32"/>
                  </a:lnTo>
                  <a:lnTo>
                    <a:pt x="162" y="36"/>
                  </a:lnTo>
                  <a:lnTo>
                    <a:pt x="166" y="38"/>
                  </a:lnTo>
                  <a:lnTo>
                    <a:pt x="168" y="42"/>
                  </a:lnTo>
                  <a:lnTo>
                    <a:pt x="170" y="44"/>
                  </a:lnTo>
                  <a:lnTo>
                    <a:pt x="170" y="48"/>
                  </a:lnTo>
                  <a:lnTo>
                    <a:pt x="180" y="60"/>
                  </a:lnTo>
                  <a:lnTo>
                    <a:pt x="192" y="68"/>
                  </a:lnTo>
                  <a:lnTo>
                    <a:pt x="208" y="74"/>
                  </a:lnTo>
                  <a:lnTo>
                    <a:pt x="208" y="80"/>
                  </a:lnTo>
                  <a:lnTo>
                    <a:pt x="208" y="86"/>
                  </a:lnTo>
                  <a:lnTo>
                    <a:pt x="206" y="90"/>
                  </a:lnTo>
                  <a:lnTo>
                    <a:pt x="204" y="92"/>
                  </a:lnTo>
                  <a:lnTo>
                    <a:pt x="198" y="96"/>
                  </a:lnTo>
                  <a:lnTo>
                    <a:pt x="194" y="98"/>
                  </a:lnTo>
                  <a:lnTo>
                    <a:pt x="188" y="98"/>
                  </a:lnTo>
                  <a:lnTo>
                    <a:pt x="184" y="100"/>
                  </a:lnTo>
                  <a:lnTo>
                    <a:pt x="180" y="98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1" name="Freeform 78"/>
            <p:cNvSpPr>
              <a:spLocks/>
            </p:cNvSpPr>
            <p:nvPr/>
          </p:nvSpPr>
          <p:spPr bwMode="gray">
            <a:xfrm>
              <a:off x="3984929" y="2162714"/>
              <a:ext cx="133627" cy="106979"/>
            </a:xfrm>
            <a:custGeom>
              <a:avLst/>
              <a:gdLst>
                <a:gd name="T0" fmla="*/ 56 w 56"/>
                <a:gd name="T1" fmla="*/ 30 h 50"/>
                <a:gd name="T2" fmla="*/ 54 w 56"/>
                <a:gd name="T3" fmla="*/ 30 h 50"/>
                <a:gd name="T4" fmla="*/ 50 w 56"/>
                <a:gd name="T5" fmla="*/ 32 h 50"/>
                <a:gd name="T6" fmla="*/ 50 w 56"/>
                <a:gd name="T7" fmla="*/ 34 h 50"/>
                <a:gd name="T8" fmla="*/ 48 w 56"/>
                <a:gd name="T9" fmla="*/ 36 h 50"/>
                <a:gd name="T10" fmla="*/ 48 w 56"/>
                <a:gd name="T11" fmla="*/ 40 h 50"/>
                <a:gd name="T12" fmla="*/ 48 w 56"/>
                <a:gd name="T13" fmla="*/ 42 h 50"/>
                <a:gd name="T14" fmla="*/ 46 w 56"/>
                <a:gd name="T15" fmla="*/ 46 h 50"/>
                <a:gd name="T16" fmla="*/ 46 w 56"/>
                <a:gd name="T17" fmla="*/ 48 h 50"/>
                <a:gd name="T18" fmla="*/ 44 w 56"/>
                <a:gd name="T19" fmla="*/ 50 h 50"/>
                <a:gd name="T20" fmla="*/ 40 w 56"/>
                <a:gd name="T21" fmla="*/ 50 h 50"/>
                <a:gd name="T22" fmla="*/ 38 w 56"/>
                <a:gd name="T23" fmla="*/ 48 h 50"/>
                <a:gd name="T24" fmla="*/ 32 w 56"/>
                <a:gd name="T25" fmla="*/ 46 h 50"/>
                <a:gd name="T26" fmla="*/ 28 w 56"/>
                <a:gd name="T27" fmla="*/ 44 h 50"/>
                <a:gd name="T28" fmla="*/ 24 w 56"/>
                <a:gd name="T29" fmla="*/ 40 h 50"/>
                <a:gd name="T30" fmla="*/ 22 w 56"/>
                <a:gd name="T31" fmla="*/ 34 h 50"/>
                <a:gd name="T32" fmla="*/ 20 w 56"/>
                <a:gd name="T33" fmla="*/ 30 h 50"/>
                <a:gd name="T34" fmla="*/ 16 w 56"/>
                <a:gd name="T35" fmla="*/ 28 h 50"/>
                <a:gd name="T36" fmla="*/ 14 w 56"/>
                <a:gd name="T37" fmla="*/ 26 h 50"/>
                <a:gd name="T38" fmla="*/ 10 w 56"/>
                <a:gd name="T39" fmla="*/ 26 h 50"/>
                <a:gd name="T40" fmla="*/ 6 w 56"/>
                <a:gd name="T41" fmla="*/ 24 h 50"/>
                <a:gd name="T42" fmla="*/ 4 w 56"/>
                <a:gd name="T43" fmla="*/ 24 h 50"/>
                <a:gd name="T44" fmla="*/ 2 w 56"/>
                <a:gd name="T45" fmla="*/ 22 h 50"/>
                <a:gd name="T46" fmla="*/ 0 w 56"/>
                <a:gd name="T47" fmla="*/ 20 h 50"/>
                <a:gd name="T48" fmla="*/ 0 w 56"/>
                <a:gd name="T49" fmla="*/ 16 h 50"/>
                <a:gd name="T50" fmla="*/ 4 w 56"/>
                <a:gd name="T51" fmla="*/ 14 h 50"/>
                <a:gd name="T52" fmla="*/ 10 w 56"/>
                <a:gd name="T53" fmla="*/ 12 h 50"/>
                <a:gd name="T54" fmla="*/ 16 w 56"/>
                <a:gd name="T55" fmla="*/ 14 h 50"/>
                <a:gd name="T56" fmla="*/ 20 w 56"/>
                <a:gd name="T57" fmla="*/ 16 h 50"/>
                <a:gd name="T58" fmla="*/ 20 w 56"/>
                <a:gd name="T59" fmla="*/ 8 h 50"/>
                <a:gd name="T60" fmla="*/ 20 w 56"/>
                <a:gd name="T61" fmla="*/ 0 h 50"/>
                <a:gd name="T62" fmla="*/ 34 w 56"/>
                <a:gd name="T63" fmla="*/ 0 h 50"/>
                <a:gd name="T64" fmla="*/ 44 w 56"/>
                <a:gd name="T65" fmla="*/ 6 h 50"/>
                <a:gd name="T66" fmla="*/ 54 w 56"/>
                <a:gd name="T67" fmla="*/ 18 h 50"/>
                <a:gd name="T68" fmla="*/ 56 w 56"/>
                <a:gd name="T69" fmla="*/ 22 h 50"/>
                <a:gd name="T70" fmla="*/ 56 w 56"/>
                <a:gd name="T71" fmla="*/ 24 h 50"/>
                <a:gd name="T72" fmla="*/ 56 w 56"/>
                <a:gd name="T73" fmla="*/ 26 h 50"/>
                <a:gd name="T74" fmla="*/ 56 w 56"/>
                <a:gd name="T75" fmla="*/ 28 h 50"/>
                <a:gd name="T76" fmla="*/ 54 w 56"/>
                <a:gd name="T77" fmla="*/ 28 h 50"/>
                <a:gd name="T78" fmla="*/ 52 w 56"/>
                <a:gd name="T79" fmla="*/ 30 h 50"/>
                <a:gd name="T80" fmla="*/ 52 w 56"/>
                <a:gd name="T81" fmla="*/ 32 h 50"/>
                <a:gd name="T82" fmla="*/ 50 w 56"/>
                <a:gd name="T83" fmla="*/ 36 h 50"/>
                <a:gd name="T84" fmla="*/ 52 w 56"/>
                <a:gd name="T85" fmla="*/ 36 h 50"/>
                <a:gd name="T86" fmla="*/ 54 w 56"/>
                <a:gd name="T87" fmla="*/ 38 h 50"/>
                <a:gd name="T88" fmla="*/ 56 w 56"/>
                <a:gd name="T89" fmla="*/ 38 h 50"/>
                <a:gd name="T90" fmla="*/ 56 w 56"/>
                <a:gd name="T91" fmla="*/ 40 h 50"/>
                <a:gd name="T92" fmla="*/ 56 w 56"/>
                <a:gd name="T93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50">
                  <a:moveTo>
                    <a:pt x="56" y="30"/>
                  </a:moveTo>
                  <a:lnTo>
                    <a:pt x="54" y="30"/>
                  </a:lnTo>
                  <a:lnTo>
                    <a:pt x="50" y="32"/>
                  </a:lnTo>
                  <a:lnTo>
                    <a:pt x="50" y="34"/>
                  </a:lnTo>
                  <a:lnTo>
                    <a:pt x="48" y="36"/>
                  </a:lnTo>
                  <a:lnTo>
                    <a:pt x="48" y="40"/>
                  </a:lnTo>
                  <a:lnTo>
                    <a:pt x="48" y="42"/>
                  </a:lnTo>
                  <a:lnTo>
                    <a:pt x="46" y="46"/>
                  </a:lnTo>
                  <a:lnTo>
                    <a:pt x="46" y="48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8" y="48"/>
                  </a:lnTo>
                  <a:lnTo>
                    <a:pt x="32" y="46"/>
                  </a:lnTo>
                  <a:lnTo>
                    <a:pt x="28" y="44"/>
                  </a:lnTo>
                  <a:lnTo>
                    <a:pt x="24" y="40"/>
                  </a:lnTo>
                  <a:lnTo>
                    <a:pt x="22" y="34"/>
                  </a:lnTo>
                  <a:lnTo>
                    <a:pt x="20" y="30"/>
                  </a:lnTo>
                  <a:lnTo>
                    <a:pt x="16" y="28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10" y="12"/>
                  </a:lnTo>
                  <a:lnTo>
                    <a:pt x="16" y="14"/>
                  </a:lnTo>
                  <a:lnTo>
                    <a:pt x="20" y="16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54" y="18"/>
                  </a:lnTo>
                  <a:lnTo>
                    <a:pt x="56" y="22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4" y="38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6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2" name="Freeform 79"/>
            <p:cNvSpPr>
              <a:spLocks/>
            </p:cNvSpPr>
            <p:nvPr/>
          </p:nvSpPr>
          <p:spPr bwMode="gray">
            <a:xfrm>
              <a:off x="3984929" y="2162714"/>
              <a:ext cx="133627" cy="106979"/>
            </a:xfrm>
            <a:custGeom>
              <a:avLst/>
              <a:gdLst>
                <a:gd name="T0" fmla="*/ 56 w 56"/>
                <a:gd name="T1" fmla="*/ 30 h 50"/>
                <a:gd name="T2" fmla="*/ 54 w 56"/>
                <a:gd name="T3" fmla="*/ 30 h 50"/>
                <a:gd name="T4" fmla="*/ 50 w 56"/>
                <a:gd name="T5" fmla="*/ 32 h 50"/>
                <a:gd name="T6" fmla="*/ 50 w 56"/>
                <a:gd name="T7" fmla="*/ 34 h 50"/>
                <a:gd name="T8" fmla="*/ 48 w 56"/>
                <a:gd name="T9" fmla="*/ 36 h 50"/>
                <a:gd name="T10" fmla="*/ 48 w 56"/>
                <a:gd name="T11" fmla="*/ 40 h 50"/>
                <a:gd name="T12" fmla="*/ 48 w 56"/>
                <a:gd name="T13" fmla="*/ 42 h 50"/>
                <a:gd name="T14" fmla="*/ 46 w 56"/>
                <a:gd name="T15" fmla="*/ 46 h 50"/>
                <a:gd name="T16" fmla="*/ 46 w 56"/>
                <a:gd name="T17" fmla="*/ 48 h 50"/>
                <a:gd name="T18" fmla="*/ 44 w 56"/>
                <a:gd name="T19" fmla="*/ 50 h 50"/>
                <a:gd name="T20" fmla="*/ 40 w 56"/>
                <a:gd name="T21" fmla="*/ 50 h 50"/>
                <a:gd name="T22" fmla="*/ 38 w 56"/>
                <a:gd name="T23" fmla="*/ 48 h 50"/>
                <a:gd name="T24" fmla="*/ 32 w 56"/>
                <a:gd name="T25" fmla="*/ 46 h 50"/>
                <a:gd name="T26" fmla="*/ 28 w 56"/>
                <a:gd name="T27" fmla="*/ 44 h 50"/>
                <a:gd name="T28" fmla="*/ 24 w 56"/>
                <a:gd name="T29" fmla="*/ 40 h 50"/>
                <a:gd name="T30" fmla="*/ 22 w 56"/>
                <a:gd name="T31" fmla="*/ 34 h 50"/>
                <a:gd name="T32" fmla="*/ 20 w 56"/>
                <a:gd name="T33" fmla="*/ 30 h 50"/>
                <a:gd name="T34" fmla="*/ 16 w 56"/>
                <a:gd name="T35" fmla="*/ 28 h 50"/>
                <a:gd name="T36" fmla="*/ 14 w 56"/>
                <a:gd name="T37" fmla="*/ 26 h 50"/>
                <a:gd name="T38" fmla="*/ 10 w 56"/>
                <a:gd name="T39" fmla="*/ 26 h 50"/>
                <a:gd name="T40" fmla="*/ 6 w 56"/>
                <a:gd name="T41" fmla="*/ 24 h 50"/>
                <a:gd name="T42" fmla="*/ 4 w 56"/>
                <a:gd name="T43" fmla="*/ 24 h 50"/>
                <a:gd name="T44" fmla="*/ 2 w 56"/>
                <a:gd name="T45" fmla="*/ 22 h 50"/>
                <a:gd name="T46" fmla="*/ 0 w 56"/>
                <a:gd name="T47" fmla="*/ 20 h 50"/>
                <a:gd name="T48" fmla="*/ 0 w 56"/>
                <a:gd name="T49" fmla="*/ 16 h 50"/>
                <a:gd name="T50" fmla="*/ 4 w 56"/>
                <a:gd name="T51" fmla="*/ 14 h 50"/>
                <a:gd name="T52" fmla="*/ 10 w 56"/>
                <a:gd name="T53" fmla="*/ 12 h 50"/>
                <a:gd name="T54" fmla="*/ 16 w 56"/>
                <a:gd name="T55" fmla="*/ 14 h 50"/>
                <a:gd name="T56" fmla="*/ 20 w 56"/>
                <a:gd name="T57" fmla="*/ 16 h 50"/>
                <a:gd name="T58" fmla="*/ 20 w 56"/>
                <a:gd name="T59" fmla="*/ 8 h 50"/>
                <a:gd name="T60" fmla="*/ 20 w 56"/>
                <a:gd name="T61" fmla="*/ 0 h 50"/>
                <a:gd name="T62" fmla="*/ 34 w 56"/>
                <a:gd name="T63" fmla="*/ 0 h 50"/>
                <a:gd name="T64" fmla="*/ 44 w 56"/>
                <a:gd name="T65" fmla="*/ 6 h 50"/>
                <a:gd name="T66" fmla="*/ 54 w 56"/>
                <a:gd name="T67" fmla="*/ 18 h 50"/>
                <a:gd name="T68" fmla="*/ 56 w 56"/>
                <a:gd name="T69" fmla="*/ 22 h 50"/>
                <a:gd name="T70" fmla="*/ 56 w 56"/>
                <a:gd name="T71" fmla="*/ 24 h 50"/>
                <a:gd name="T72" fmla="*/ 56 w 56"/>
                <a:gd name="T73" fmla="*/ 26 h 50"/>
                <a:gd name="T74" fmla="*/ 56 w 56"/>
                <a:gd name="T75" fmla="*/ 28 h 50"/>
                <a:gd name="T76" fmla="*/ 54 w 56"/>
                <a:gd name="T77" fmla="*/ 28 h 50"/>
                <a:gd name="T78" fmla="*/ 52 w 56"/>
                <a:gd name="T79" fmla="*/ 30 h 50"/>
                <a:gd name="T80" fmla="*/ 52 w 56"/>
                <a:gd name="T81" fmla="*/ 32 h 50"/>
                <a:gd name="T82" fmla="*/ 50 w 56"/>
                <a:gd name="T83" fmla="*/ 36 h 50"/>
                <a:gd name="T84" fmla="*/ 52 w 56"/>
                <a:gd name="T85" fmla="*/ 36 h 50"/>
                <a:gd name="T86" fmla="*/ 54 w 56"/>
                <a:gd name="T87" fmla="*/ 38 h 50"/>
                <a:gd name="T88" fmla="*/ 56 w 56"/>
                <a:gd name="T89" fmla="*/ 38 h 50"/>
                <a:gd name="T90" fmla="*/ 56 w 56"/>
                <a:gd name="T91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50">
                  <a:moveTo>
                    <a:pt x="56" y="30"/>
                  </a:moveTo>
                  <a:lnTo>
                    <a:pt x="54" y="30"/>
                  </a:lnTo>
                  <a:lnTo>
                    <a:pt x="50" y="32"/>
                  </a:lnTo>
                  <a:lnTo>
                    <a:pt x="50" y="34"/>
                  </a:lnTo>
                  <a:lnTo>
                    <a:pt x="48" y="36"/>
                  </a:lnTo>
                  <a:lnTo>
                    <a:pt x="48" y="40"/>
                  </a:lnTo>
                  <a:lnTo>
                    <a:pt x="48" y="42"/>
                  </a:lnTo>
                  <a:lnTo>
                    <a:pt x="46" y="46"/>
                  </a:lnTo>
                  <a:lnTo>
                    <a:pt x="46" y="48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8" y="48"/>
                  </a:lnTo>
                  <a:lnTo>
                    <a:pt x="32" y="46"/>
                  </a:lnTo>
                  <a:lnTo>
                    <a:pt x="28" y="44"/>
                  </a:lnTo>
                  <a:lnTo>
                    <a:pt x="24" y="40"/>
                  </a:lnTo>
                  <a:lnTo>
                    <a:pt x="22" y="34"/>
                  </a:lnTo>
                  <a:lnTo>
                    <a:pt x="20" y="30"/>
                  </a:lnTo>
                  <a:lnTo>
                    <a:pt x="16" y="28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10" y="12"/>
                  </a:lnTo>
                  <a:lnTo>
                    <a:pt x="16" y="14"/>
                  </a:lnTo>
                  <a:lnTo>
                    <a:pt x="20" y="16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54" y="18"/>
                  </a:lnTo>
                  <a:lnTo>
                    <a:pt x="56" y="22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4" y="38"/>
                  </a:lnTo>
                  <a:lnTo>
                    <a:pt x="56" y="38"/>
                  </a:lnTo>
                  <a:lnTo>
                    <a:pt x="56" y="40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3" name="Freeform 80"/>
            <p:cNvSpPr>
              <a:spLocks/>
            </p:cNvSpPr>
            <p:nvPr/>
          </p:nvSpPr>
          <p:spPr bwMode="gray">
            <a:xfrm>
              <a:off x="3560185" y="1970152"/>
              <a:ext cx="377020" cy="179725"/>
            </a:xfrm>
            <a:custGeom>
              <a:avLst/>
              <a:gdLst>
                <a:gd name="T0" fmla="*/ 152 w 158"/>
                <a:gd name="T1" fmla="*/ 70 h 84"/>
                <a:gd name="T2" fmla="*/ 134 w 158"/>
                <a:gd name="T3" fmla="*/ 70 h 84"/>
                <a:gd name="T4" fmla="*/ 116 w 158"/>
                <a:gd name="T5" fmla="*/ 70 h 84"/>
                <a:gd name="T6" fmla="*/ 102 w 158"/>
                <a:gd name="T7" fmla="*/ 80 h 84"/>
                <a:gd name="T8" fmla="*/ 84 w 158"/>
                <a:gd name="T9" fmla="*/ 84 h 84"/>
                <a:gd name="T10" fmla="*/ 80 w 158"/>
                <a:gd name="T11" fmla="*/ 74 h 84"/>
                <a:gd name="T12" fmla="*/ 90 w 158"/>
                <a:gd name="T13" fmla="*/ 70 h 84"/>
                <a:gd name="T14" fmla="*/ 98 w 158"/>
                <a:gd name="T15" fmla="*/ 68 h 84"/>
                <a:gd name="T16" fmla="*/ 80 w 158"/>
                <a:gd name="T17" fmla="*/ 66 h 84"/>
                <a:gd name="T18" fmla="*/ 70 w 158"/>
                <a:gd name="T19" fmla="*/ 66 h 84"/>
                <a:gd name="T20" fmla="*/ 62 w 158"/>
                <a:gd name="T21" fmla="*/ 66 h 84"/>
                <a:gd name="T22" fmla="*/ 54 w 158"/>
                <a:gd name="T23" fmla="*/ 64 h 84"/>
                <a:gd name="T24" fmla="*/ 54 w 158"/>
                <a:gd name="T25" fmla="*/ 58 h 84"/>
                <a:gd name="T26" fmla="*/ 60 w 158"/>
                <a:gd name="T27" fmla="*/ 52 h 84"/>
                <a:gd name="T28" fmla="*/ 68 w 158"/>
                <a:gd name="T29" fmla="*/ 50 h 84"/>
                <a:gd name="T30" fmla="*/ 48 w 158"/>
                <a:gd name="T31" fmla="*/ 36 h 84"/>
                <a:gd name="T32" fmla="*/ 28 w 158"/>
                <a:gd name="T33" fmla="*/ 44 h 84"/>
                <a:gd name="T34" fmla="*/ 12 w 158"/>
                <a:gd name="T35" fmla="*/ 48 h 84"/>
                <a:gd name="T36" fmla="*/ 0 w 158"/>
                <a:gd name="T37" fmla="*/ 34 h 84"/>
                <a:gd name="T38" fmla="*/ 12 w 158"/>
                <a:gd name="T39" fmla="*/ 24 h 84"/>
                <a:gd name="T40" fmla="*/ 34 w 158"/>
                <a:gd name="T41" fmla="*/ 20 h 84"/>
                <a:gd name="T42" fmla="*/ 46 w 158"/>
                <a:gd name="T43" fmla="*/ 16 h 84"/>
                <a:gd name="T44" fmla="*/ 52 w 158"/>
                <a:gd name="T45" fmla="*/ 12 h 84"/>
                <a:gd name="T46" fmla="*/ 58 w 158"/>
                <a:gd name="T47" fmla="*/ 12 h 84"/>
                <a:gd name="T48" fmla="*/ 64 w 158"/>
                <a:gd name="T49" fmla="*/ 20 h 84"/>
                <a:gd name="T50" fmla="*/ 66 w 158"/>
                <a:gd name="T51" fmla="*/ 28 h 84"/>
                <a:gd name="T52" fmla="*/ 62 w 158"/>
                <a:gd name="T53" fmla="*/ 36 h 84"/>
                <a:gd name="T54" fmla="*/ 82 w 158"/>
                <a:gd name="T55" fmla="*/ 46 h 84"/>
                <a:gd name="T56" fmla="*/ 112 w 158"/>
                <a:gd name="T57" fmla="*/ 54 h 84"/>
                <a:gd name="T58" fmla="*/ 128 w 158"/>
                <a:gd name="T59" fmla="*/ 50 h 84"/>
                <a:gd name="T60" fmla="*/ 108 w 158"/>
                <a:gd name="T61" fmla="*/ 36 h 84"/>
                <a:gd name="T62" fmla="*/ 92 w 158"/>
                <a:gd name="T63" fmla="*/ 34 h 84"/>
                <a:gd name="T64" fmla="*/ 86 w 158"/>
                <a:gd name="T65" fmla="*/ 34 h 84"/>
                <a:gd name="T66" fmla="*/ 80 w 158"/>
                <a:gd name="T67" fmla="*/ 32 h 84"/>
                <a:gd name="T68" fmla="*/ 80 w 158"/>
                <a:gd name="T69" fmla="*/ 26 h 84"/>
                <a:gd name="T70" fmla="*/ 86 w 158"/>
                <a:gd name="T71" fmla="*/ 20 h 84"/>
                <a:gd name="T72" fmla="*/ 92 w 158"/>
                <a:gd name="T73" fmla="*/ 18 h 84"/>
                <a:gd name="T74" fmla="*/ 98 w 158"/>
                <a:gd name="T75" fmla="*/ 14 h 84"/>
                <a:gd name="T76" fmla="*/ 84 w 158"/>
                <a:gd name="T77" fmla="*/ 8 h 84"/>
                <a:gd name="T78" fmla="*/ 108 w 158"/>
                <a:gd name="T79" fmla="*/ 0 h 84"/>
                <a:gd name="T80" fmla="*/ 122 w 158"/>
                <a:gd name="T81" fmla="*/ 10 h 84"/>
                <a:gd name="T82" fmla="*/ 122 w 158"/>
                <a:gd name="T83" fmla="*/ 16 h 84"/>
                <a:gd name="T84" fmla="*/ 120 w 158"/>
                <a:gd name="T85" fmla="*/ 18 h 84"/>
                <a:gd name="T86" fmla="*/ 118 w 158"/>
                <a:gd name="T87" fmla="*/ 24 h 84"/>
                <a:gd name="T88" fmla="*/ 120 w 158"/>
                <a:gd name="T89" fmla="*/ 32 h 84"/>
                <a:gd name="T90" fmla="*/ 128 w 158"/>
                <a:gd name="T91" fmla="*/ 42 h 84"/>
                <a:gd name="T92" fmla="*/ 134 w 158"/>
                <a:gd name="T93" fmla="*/ 50 h 84"/>
                <a:gd name="T94" fmla="*/ 138 w 158"/>
                <a:gd name="T95" fmla="*/ 56 h 84"/>
                <a:gd name="T96" fmla="*/ 142 w 158"/>
                <a:gd name="T97" fmla="*/ 58 h 84"/>
                <a:gd name="T98" fmla="*/ 150 w 158"/>
                <a:gd name="T99" fmla="*/ 54 h 84"/>
                <a:gd name="T100" fmla="*/ 156 w 158"/>
                <a:gd name="T101" fmla="*/ 64 h 84"/>
                <a:gd name="T102" fmla="*/ 158 w 158"/>
                <a:gd name="T103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84">
                  <a:moveTo>
                    <a:pt x="158" y="64"/>
                  </a:moveTo>
                  <a:lnTo>
                    <a:pt x="152" y="70"/>
                  </a:lnTo>
                  <a:lnTo>
                    <a:pt x="144" y="70"/>
                  </a:lnTo>
                  <a:lnTo>
                    <a:pt x="134" y="70"/>
                  </a:lnTo>
                  <a:lnTo>
                    <a:pt x="124" y="70"/>
                  </a:lnTo>
                  <a:lnTo>
                    <a:pt x="116" y="70"/>
                  </a:lnTo>
                  <a:lnTo>
                    <a:pt x="110" y="74"/>
                  </a:lnTo>
                  <a:lnTo>
                    <a:pt x="102" y="80"/>
                  </a:lnTo>
                  <a:lnTo>
                    <a:pt x="92" y="84"/>
                  </a:lnTo>
                  <a:lnTo>
                    <a:pt x="84" y="84"/>
                  </a:lnTo>
                  <a:lnTo>
                    <a:pt x="78" y="78"/>
                  </a:lnTo>
                  <a:lnTo>
                    <a:pt x="80" y="74"/>
                  </a:lnTo>
                  <a:lnTo>
                    <a:pt x="84" y="70"/>
                  </a:lnTo>
                  <a:lnTo>
                    <a:pt x="90" y="70"/>
                  </a:lnTo>
                  <a:lnTo>
                    <a:pt x="94" y="68"/>
                  </a:lnTo>
                  <a:lnTo>
                    <a:pt x="98" y="68"/>
                  </a:lnTo>
                  <a:lnTo>
                    <a:pt x="90" y="66"/>
                  </a:lnTo>
                  <a:lnTo>
                    <a:pt x="80" y="66"/>
                  </a:lnTo>
                  <a:lnTo>
                    <a:pt x="76" y="66"/>
                  </a:lnTo>
                  <a:lnTo>
                    <a:pt x="70" y="66"/>
                  </a:lnTo>
                  <a:lnTo>
                    <a:pt x="66" y="66"/>
                  </a:lnTo>
                  <a:lnTo>
                    <a:pt x="62" y="66"/>
                  </a:lnTo>
                  <a:lnTo>
                    <a:pt x="58" y="66"/>
                  </a:lnTo>
                  <a:lnTo>
                    <a:pt x="54" y="64"/>
                  </a:lnTo>
                  <a:lnTo>
                    <a:pt x="54" y="60"/>
                  </a:lnTo>
                  <a:lnTo>
                    <a:pt x="54" y="58"/>
                  </a:lnTo>
                  <a:lnTo>
                    <a:pt x="56" y="56"/>
                  </a:lnTo>
                  <a:lnTo>
                    <a:pt x="60" y="52"/>
                  </a:lnTo>
                  <a:lnTo>
                    <a:pt x="64" y="52"/>
                  </a:lnTo>
                  <a:lnTo>
                    <a:pt x="68" y="50"/>
                  </a:lnTo>
                  <a:lnTo>
                    <a:pt x="58" y="38"/>
                  </a:lnTo>
                  <a:lnTo>
                    <a:pt x="48" y="36"/>
                  </a:lnTo>
                  <a:lnTo>
                    <a:pt x="36" y="40"/>
                  </a:lnTo>
                  <a:lnTo>
                    <a:pt x="28" y="44"/>
                  </a:lnTo>
                  <a:lnTo>
                    <a:pt x="20" y="48"/>
                  </a:lnTo>
                  <a:lnTo>
                    <a:pt x="12" y="48"/>
                  </a:lnTo>
                  <a:lnTo>
                    <a:pt x="2" y="44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12" y="24"/>
                  </a:lnTo>
                  <a:lnTo>
                    <a:pt x="22" y="22"/>
                  </a:lnTo>
                  <a:lnTo>
                    <a:pt x="34" y="20"/>
                  </a:lnTo>
                  <a:lnTo>
                    <a:pt x="40" y="18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58" y="12"/>
                  </a:lnTo>
                  <a:lnTo>
                    <a:pt x="62" y="14"/>
                  </a:lnTo>
                  <a:lnTo>
                    <a:pt x="64" y="20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64" y="32"/>
                  </a:lnTo>
                  <a:lnTo>
                    <a:pt x="62" y="36"/>
                  </a:lnTo>
                  <a:lnTo>
                    <a:pt x="70" y="40"/>
                  </a:lnTo>
                  <a:lnTo>
                    <a:pt x="82" y="46"/>
                  </a:lnTo>
                  <a:lnTo>
                    <a:pt x="98" y="50"/>
                  </a:lnTo>
                  <a:lnTo>
                    <a:pt x="112" y="54"/>
                  </a:lnTo>
                  <a:lnTo>
                    <a:pt x="122" y="54"/>
                  </a:lnTo>
                  <a:lnTo>
                    <a:pt x="128" y="50"/>
                  </a:lnTo>
                  <a:lnTo>
                    <a:pt x="118" y="42"/>
                  </a:lnTo>
                  <a:lnTo>
                    <a:pt x="108" y="36"/>
                  </a:lnTo>
                  <a:lnTo>
                    <a:pt x="96" y="34"/>
                  </a:lnTo>
                  <a:lnTo>
                    <a:pt x="92" y="34"/>
                  </a:lnTo>
                  <a:lnTo>
                    <a:pt x="88" y="34"/>
                  </a:lnTo>
                  <a:lnTo>
                    <a:pt x="86" y="34"/>
                  </a:lnTo>
                  <a:lnTo>
                    <a:pt x="82" y="32"/>
                  </a:lnTo>
                  <a:lnTo>
                    <a:pt x="80" y="32"/>
                  </a:lnTo>
                  <a:lnTo>
                    <a:pt x="80" y="28"/>
                  </a:lnTo>
                  <a:lnTo>
                    <a:pt x="80" y="26"/>
                  </a:lnTo>
                  <a:lnTo>
                    <a:pt x="82" y="22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92" y="18"/>
                  </a:lnTo>
                  <a:lnTo>
                    <a:pt x="96" y="18"/>
                  </a:lnTo>
                  <a:lnTo>
                    <a:pt x="98" y="14"/>
                  </a:lnTo>
                  <a:lnTo>
                    <a:pt x="90" y="12"/>
                  </a:lnTo>
                  <a:lnTo>
                    <a:pt x="84" y="8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20" y="6"/>
                  </a:lnTo>
                  <a:lnTo>
                    <a:pt x="122" y="10"/>
                  </a:lnTo>
                  <a:lnTo>
                    <a:pt x="122" y="12"/>
                  </a:lnTo>
                  <a:lnTo>
                    <a:pt x="122" y="16"/>
                  </a:lnTo>
                  <a:lnTo>
                    <a:pt x="122" y="18"/>
                  </a:lnTo>
                  <a:lnTo>
                    <a:pt x="120" y="18"/>
                  </a:lnTo>
                  <a:lnTo>
                    <a:pt x="118" y="22"/>
                  </a:lnTo>
                  <a:lnTo>
                    <a:pt x="118" y="24"/>
                  </a:lnTo>
                  <a:lnTo>
                    <a:pt x="118" y="28"/>
                  </a:lnTo>
                  <a:lnTo>
                    <a:pt x="120" y="32"/>
                  </a:lnTo>
                  <a:lnTo>
                    <a:pt x="124" y="38"/>
                  </a:lnTo>
                  <a:lnTo>
                    <a:pt x="128" y="42"/>
                  </a:lnTo>
                  <a:lnTo>
                    <a:pt x="132" y="46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8" y="56"/>
                  </a:lnTo>
                  <a:lnTo>
                    <a:pt x="140" y="58"/>
                  </a:lnTo>
                  <a:lnTo>
                    <a:pt x="142" y="58"/>
                  </a:lnTo>
                  <a:lnTo>
                    <a:pt x="146" y="58"/>
                  </a:lnTo>
                  <a:lnTo>
                    <a:pt x="150" y="54"/>
                  </a:lnTo>
                  <a:lnTo>
                    <a:pt x="152" y="58"/>
                  </a:lnTo>
                  <a:lnTo>
                    <a:pt x="156" y="64"/>
                  </a:lnTo>
                  <a:lnTo>
                    <a:pt x="158" y="66"/>
                  </a:lnTo>
                  <a:lnTo>
                    <a:pt x="158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4" name="Freeform 81"/>
            <p:cNvSpPr>
              <a:spLocks/>
            </p:cNvSpPr>
            <p:nvPr/>
          </p:nvSpPr>
          <p:spPr bwMode="gray">
            <a:xfrm>
              <a:off x="3560185" y="1970152"/>
              <a:ext cx="377020" cy="179725"/>
            </a:xfrm>
            <a:custGeom>
              <a:avLst/>
              <a:gdLst>
                <a:gd name="T0" fmla="*/ 152 w 158"/>
                <a:gd name="T1" fmla="*/ 70 h 84"/>
                <a:gd name="T2" fmla="*/ 134 w 158"/>
                <a:gd name="T3" fmla="*/ 70 h 84"/>
                <a:gd name="T4" fmla="*/ 116 w 158"/>
                <a:gd name="T5" fmla="*/ 70 h 84"/>
                <a:gd name="T6" fmla="*/ 102 w 158"/>
                <a:gd name="T7" fmla="*/ 80 h 84"/>
                <a:gd name="T8" fmla="*/ 84 w 158"/>
                <a:gd name="T9" fmla="*/ 84 h 84"/>
                <a:gd name="T10" fmla="*/ 80 w 158"/>
                <a:gd name="T11" fmla="*/ 74 h 84"/>
                <a:gd name="T12" fmla="*/ 90 w 158"/>
                <a:gd name="T13" fmla="*/ 70 h 84"/>
                <a:gd name="T14" fmla="*/ 98 w 158"/>
                <a:gd name="T15" fmla="*/ 68 h 84"/>
                <a:gd name="T16" fmla="*/ 80 w 158"/>
                <a:gd name="T17" fmla="*/ 66 h 84"/>
                <a:gd name="T18" fmla="*/ 70 w 158"/>
                <a:gd name="T19" fmla="*/ 66 h 84"/>
                <a:gd name="T20" fmla="*/ 62 w 158"/>
                <a:gd name="T21" fmla="*/ 66 h 84"/>
                <a:gd name="T22" fmla="*/ 54 w 158"/>
                <a:gd name="T23" fmla="*/ 64 h 84"/>
                <a:gd name="T24" fmla="*/ 54 w 158"/>
                <a:gd name="T25" fmla="*/ 58 h 84"/>
                <a:gd name="T26" fmla="*/ 60 w 158"/>
                <a:gd name="T27" fmla="*/ 52 h 84"/>
                <a:gd name="T28" fmla="*/ 68 w 158"/>
                <a:gd name="T29" fmla="*/ 50 h 84"/>
                <a:gd name="T30" fmla="*/ 48 w 158"/>
                <a:gd name="T31" fmla="*/ 36 h 84"/>
                <a:gd name="T32" fmla="*/ 28 w 158"/>
                <a:gd name="T33" fmla="*/ 44 h 84"/>
                <a:gd name="T34" fmla="*/ 12 w 158"/>
                <a:gd name="T35" fmla="*/ 48 h 84"/>
                <a:gd name="T36" fmla="*/ 0 w 158"/>
                <a:gd name="T37" fmla="*/ 34 h 84"/>
                <a:gd name="T38" fmla="*/ 12 w 158"/>
                <a:gd name="T39" fmla="*/ 24 h 84"/>
                <a:gd name="T40" fmla="*/ 34 w 158"/>
                <a:gd name="T41" fmla="*/ 20 h 84"/>
                <a:gd name="T42" fmla="*/ 46 w 158"/>
                <a:gd name="T43" fmla="*/ 16 h 84"/>
                <a:gd name="T44" fmla="*/ 52 w 158"/>
                <a:gd name="T45" fmla="*/ 12 h 84"/>
                <a:gd name="T46" fmla="*/ 58 w 158"/>
                <a:gd name="T47" fmla="*/ 12 h 84"/>
                <a:gd name="T48" fmla="*/ 64 w 158"/>
                <a:gd name="T49" fmla="*/ 20 h 84"/>
                <a:gd name="T50" fmla="*/ 66 w 158"/>
                <a:gd name="T51" fmla="*/ 28 h 84"/>
                <a:gd name="T52" fmla="*/ 62 w 158"/>
                <a:gd name="T53" fmla="*/ 36 h 84"/>
                <a:gd name="T54" fmla="*/ 82 w 158"/>
                <a:gd name="T55" fmla="*/ 46 h 84"/>
                <a:gd name="T56" fmla="*/ 112 w 158"/>
                <a:gd name="T57" fmla="*/ 54 h 84"/>
                <a:gd name="T58" fmla="*/ 128 w 158"/>
                <a:gd name="T59" fmla="*/ 50 h 84"/>
                <a:gd name="T60" fmla="*/ 108 w 158"/>
                <a:gd name="T61" fmla="*/ 36 h 84"/>
                <a:gd name="T62" fmla="*/ 92 w 158"/>
                <a:gd name="T63" fmla="*/ 34 h 84"/>
                <a:gd name="T64" fmla="*/ 86 w 158"/>
                <a:gd name="T65" fmla="*/ 34 h 84"/>
                <a:gd name="T66" fmla="*/ 80 w 158"/>
                <a:gd name="T67" fmla="*/ 32 h 84"/>
                <a:gd name="T68" fmla="*/ 80 w 158"/>
                <a:gd name="T69" fmla="*/ 26 h 84"/>
                <a:gd name="T70" fmla="*/ 86 w 158"/>
                <a:gd name="T71" fmla="*/ 20 h 84"/>
                <a:gd name="T72" fmla="*/ 92 w 158"/>
                <a:gd name="T73" fmla="*/ 18 h 84"/>
                <a:gd name="T74" fmla="*/ 98 w 158"/>
                <a:gd name="T75" fmla="*/ 14 h 84"/>
                <a:gd name="T76" fmla="*/ 84 w 158"/>
                <a:gd name="T77" fmla="*/ 8 h 84"/>
                <a:gd name="T78" fmla="*/ 108 w 158"/>
                <a:gd name="T79" fmla="*/ 0 h 84"/>
                <a:gd name="T80" fmla="*/ 122 w 158"/>
                <a:gd name="T81" fmla="*/ 10 h 84"/>
                <a:gd name="T82" fmla="*/ 122 w 158"/>
                <a:gd name="T83" fmla="*/ 16 h 84"/>
                <a:gd name="T84" fmla="*/ 120 w 158"/>
                <a:gd name="T85" fmla="*/ 18 h 84"/>
                <a:gd name="T86" fmla="*/ 118 w 158"/>
                <a:gd name="T87" fmla="*/ 24 h 84"/>
                <a:gd name="T88" fmla="*/ 120 w 158"/>
                <a:gd name="T89" fmla="*/ 32 h 84"/>
                <a:gd name="T90" fmla="*/ 128 w 158"/>
                <a:gd name="T91" fmla="*/ 42 h 84"/>
                <a:gd name="T92" fmla="*/ 134 w 158"/>
                <a:gd name="T93" fmla="*/ 50 h 84"/>
                <a:gd name="T94" fmla="*/ 138 w 158"/>
                <a:gd name="T95" fmla="*/ 56 h 84"/>
                <a:gd name="T96" fmla="*/ 142 w 158"/>
                <a:gd name="T97" fmla="*/ 58 h 84"/>
                <a:gd name="T98" fmla="*/ 150 w 158"/>
                <a:gd name="T99" fmla="*/ 54 h 84"/>
                <a:gd name="T100" fmla="*/ 156 w 158"/>
                <a:gd name="T101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" h="84">
                  <a:moveTo>
                    <a:pt x="158" y="64"/>
                  </a:moveTo>
                  <a:lnTo>
                    <a:pt x="152" y="70"/>
                  </a:lnTo>
                  <a:lnTo>
                    <a:pt x="144" y="70"/>
                  </a:lnTo>
                  <a:lnTo>
                    <a:pt x="134" y="70"/>
                  </a:lnTo>
                  <a:lnTo>
                    <a:pt x="124" y="70"/>
                  </a:lnTo>
                  <a:lnTo>
                    <a:pt x="116" y="70"/>
                  </a:lnTo>
                  <a:lnTo>
                    <a:pt x="110" y="74"/>
                  </a:lnTo>
                  <a:lnTo>
                    <a:pt x="102" y="80"/>
                  </a:lnTo>
                  <a:lnTo>
                    <a:pt x="92" y="84"/>
                  </a:lnTo>
                  <a:lnTo>
                    <a:pt x="84" y="84"/>
                  </a:lnTo>
                  <a:lnTo>
                    <a:pt x="78" y="78"/>
                  </a:lnTo>
                  <a:lnTo>
                    <a:pt x="80" y="74"/>
                  </a:lnTo>
                  <a:lnTo>
                    <a:pt x="84" y="70"/>
                  </a:lnTo>
                  <a:lnTo>
                    <a:pt x="90" y="70"/>
                  </a:lnTo>
                  <a:lnTo>
                    <a:pt x="94" y="68"/>
                  </a:lnTo>
                  <a:lnTo>
                    <a:pt x="98" y="68"/>
                  </a:lnTo>
                  <a:lnTo>
                    <a:pt x="90" y="66"/>
                  </a:lnTo>
                  <a:lnTo>
                    <a:pt x="80" y="66"/>
                  </a:lnTo>
                  <a:lnTo>
                    <a:pt x="76" y="66"/>
                  </a:lnTo>
                  <a:lnTo>
                    <a:pt x="70" y="66"/>
                  </a:lnTo>
                  <a:lnTo>
                    <a:pt x="66" y="66"/>
                  </a:lnTo>
                  <a:lnTo>
                    <a:pt x="62" y="66"/>
                  </a:lnTo>
                  <a:lnTo>
                    <a:pt x="58" y="66"/>
                  </a:lnTo>
                  <a:lnTo>
                    <a:pt x="54" y="64"/>
                  </a:lnTo>
                  <a:lnTo>
                    <a:pt x="54" y="60"/>
                  </a:lnTo>
                  <a:lnTo>
                    <a:pt x="54" y="58"/>
                  </a:lnTo>
                  <a:lnTo>
                    <a:pt x="56" y="56"/>
                  </a:lnTo>
                  <a:lnTo>
                    <a:pt x="60" y="52"/>
                  </a:lnTo>
                  <a:lnTo>
                    <a:pt x="64" y="52"/>
                  </a:lnTo>
                  <a:lnTo>
                    <a:pt x="68" y="50"/>
                  </a:lnTo>
                  <a:lnTo>
                    <a:pt x="58" y="38"/>
                  </a:lnTo>
                  <a:lnTo>
                    <a:pt x="48" y="36"/>
                  </a:lnTo>
                  <a:lnTo>
                    <a:pt x="36" y="40"/>
                  </a:lnTo>
                  <a:lnTo>
                    <a:pt x="28" y="44"/>
                  </a:lnTo>
                  <a:lnTo>
                    <a:pt x="20" y="48"/>
                  </a:lnTo>
                  <a:lnTo>
                    <a:pt x="12" y="48"/>
                  </a:lnTo>
                  <a:lnTo>
                    <a:pt x="2" y="44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12" y="24"/>
                  </a:lnTo>
                  <a:lnTo>
                    <a:pt x="22" y="22"/>
                  </a:lnTo>
                  <a:lnTo>
                    <a:pt x="34" y="20"/>
                  </a:lnTo>
                  <a:lnTo>
                    <a:pt x="40" y="18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58" y="12"/>
                  </a:lnTo>
                  <a:lnTo>
                    <a:pt x="62" y="14"/>
                  </a:lnTo>
                  <a:lnTo>
                    <a:pt x="64" y="20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64" y="32"/>
                  </a:lnTo>
                  <a:lnTo>
                    <a:pt x="62" y="36"/>
                  </a:lnTo>
                  <a:lnTo>
                    <a:pt x="70" y="40"/>
                  </a:lnTo>
                  <a:lnTo>
                    <a:pt x="82" y="46"/>
                  </a:lnTo>
                  <a:lnTo>
                    <a:pt x="98" y="50"/>
                  </a:lnTo>
                  <a:lnTo>
                    <a:pt x="112" y="54"/>
                  </a:lnTo>
                  <a:lnTo>
                    <a:pt x="122" y="54"/>
                  </a:lnTo>
                  <a:lnTo>
                    <a:pt x="128" y="50"/>
                  </a:lnTo>
                  <a:lnTo>
                    <a:pt x="118" y="42"/>
                  </a:lnTo>
                  <a:lnTo>
                    <a:pt x="108" y="36"/>
                  </a:lnTo>
                  <a:lnTo>
                    <a:pt x="96" y="34"/>
                  </a:lnTo>
                  <a:lnTo>
                    <a:pt x="92" y="34"/>
                  </a:lnTo>
                  <a:lnTo>
                    <a:pt x="88" y="34"/>
                  </a:lnTo>
                  <a:lnTo>
                    <a:pt x="86" y="34"/>
                  </a:lnTo>
                  <a:lnTo>
                    <a:pt x="82" y="32"/>
                  </a:lnTo>
                  <a:lnTo>
                    <a:pt x="80" y="32"/>
                  </a:lnTo>
                  <a:lnTo>
                    <a:pt x="80" y="28"/>
                  </a:lnTo>
                  <a:lnTo>
                    <a:pt x="80" y="26"/>
                  </a:lnTo>
                  <a:lnTo>
                    <a:pt x="82" y="22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92" y="18"/>
                  </a:lnTo>
                  <a:lnTo>
                    <a:pt x="96" y="18"/>
                  </a:lnTo>
                  <a:lnTo>
                    <a:pt x="98" y="14"/>
                  </a:lnTo>
                  <a:lnTo>
                    <a:pt x="90" y="12"/>
                  </a:lnTo>
                  <a:lnTo>
                    <a:pt x="84" y="8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20" y="6"/>
                  </a:lnTo>
                  <a:lnTo>
                    <a:pt x="122" y="10"/>
                  </a:lnTo>
                  <a:lnTo>
                    <a:pt x="122" y="12"/>
                  </a:lnTo>
                  <a:lnTo>
                    <a:pt x="122" y="16"/>
                  </a:lnTo>
                  <a:lnTo>
                    <a:pt x="122" y="18"/>
                  </a:lnTo>
                  <a:lnTo>
                    <a:pt x="120" y="18"/>
                  </a:lnTo>
                  <a:lnTo>
                    <a:pt x="118" y="22"/>
                  </a:lnTo>
                  <a:lnTo>
                    <a:pt x="118" y="24"/>
                  </a:lnTo>
                  <a:lnTo>
                    <a:pt x="118" y="28"/>
                  </a:lnTo>
                  <a:lnTo>
                    <a:pt x="120" y="32"/>
                  </a:lnTo>
                  <a:lnTo>
                    <a:pt x="124" y="38"/>
                  </a:lnTo>
                  <a:lnTo>
                    <a:pt x="128" y="42"/>
                  </a:lnTo>
                  <a:lnTo>
                    <a:pt x="132" y="46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8" y="56"/>
                  </a:lnTo>
                  <a:lnTo>
                    <a:pt x="140" y="58"/>
                  </a:lnTo>
                  <a:lnTo>
                    <a:pt x="142" y="58"/>
                  </a:lnTo>
                  <a:lnTo>
                    <a:pt x="146" y="58"/>
                  </a:lnTo>
                  <a:lnTo>
                    <a:pt x="150" y="54"/>
                  </a:lnTo>
                  <a:lnTo>
                    <a:pt x="152" y="58"/>
                  </a:lnTo>
                  <a:lnTo>
                    <a:pt x="156" y="64"/>
                  </a:lnTo>
                  <a:lnTo>
                    <a:pt x="158" y="66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5" name="Freeform 82"/>
            <p:cNvSpPr>
              <a:spLocks/>
            </p:cNvSpPr>
            <p:nvPr/>
          </p:nvSpPr>
          <p:spPr bwMode="gray">
            <a:xfrm>
              <a:off x="5932071" y="2796031"/>
              <a:ext cx="71586" cy="124096"/>
            </a:xfrm>
            <a:custGeom>
              <a:avLst/>
              <a:gdLst>
                <a:gd name="T0" fmla="*/ 6 w 30"/>
                <a:gd name="T1" fmla="*/ 56 h 58"/>
                <a:gd name="T2" fmla="*/ 12 w 30"/>
                <a:gd name="T3" fmla="*/ 58 h 58"/>
                <a:gd name="T4" fmla="*/ 16 w 30"/>
                <a:gd name="T5" fmla="*/ 56 h 58"/>
                <a:gd name="T6" fmla="*/ 20 w 30"/>
                <a:gd name="T7" fmla="*/ 54 h 58"/>
                <a:gd name="T8" fmla="*/ 24 w 30"/>
                <a:gd name="T9" fmla="*/ 50 h 58"/>
                <a:gd name="T10" fmla="*/ 26 w 30"/>
                <a:gd name="T11" fmla="*/ 46 h 58"/>
                <a:gd name="T12" fmla="*/ 28 w 30"/>
                <a:gd name="T13" fmla="*/ 40 h 58"/>
                <a:gd name="T14" fmla="*/ 28 w 30"/>
                <a:gd name="T15" fmla="*/ 36 h 58"/>
                <a:gd name="T16" fmla="*/ 30 w 30"/>
                <a:gd name="T17" fmla="*/ 30 h 58"/>
                <a:gd name="T18" fmla="*/ 30 w 30"/>
                <a:gd name="T19" fmla="*/ 24 h 58"/>
                <a:gd name="T20" fmla="*/ 28 w 30"/>
                <a:gd name="T21" fmla="*/ 20 h 58"/>
                <a:gd name="T22" fmla="*/ 26 w 30"/>
                <a:gd name="T23" fmla="*/ 16 h 58"/>
                <a:gd name="T24" fmla="*/ 28 w 30"/>
                <a:gd name="T25" fmla="*/ 10 h 58"/>
                <a:gd name="T26" fmla="*/ 28 w 30"/>
                <a:gd name="T27" fmla="*/ 2 h 58"/>
                <a:gd name="T28" fmla="*/ 22 w 30"/>
                <a:gd name="T29" fmla="*/ 0 h 58"/>
                <a:gd name="T30" fmla="*/ 14 w 30"/>
                <a:gd name="T31" fmla="*/ 0 h 58"/>
                <a:gd name="T32" fmla="*/ 12 w 30"/>
                <a:gd name="T33" fmla="*/ 10 h 58"/>
                <a:gd name="T34" fmla="*/ 12 w 30"/>
                <a:gd name="T35" fmla="*/ 22 h 58"/>
                <a:gd name="T36" fmla="*/ 8 w 30"/>
                <a:gd name="T37" fmla="*/ 22 h 58"/>
                <a:gd name="T38" fmla="*/ 6 w 30"/>
                <a:gd name="T39" fmla="*/ 22 h 58"/>
                <a:gd name="T40" fmla="*/ 6 w 30"/>
                <a:gd name="T41" fmla="*/ 28 h 58"/>
                <a:gd name="T42" fmla="*/ 6 w 30"/>
                <a:gd name="T43" fmla="*/ 32 h 58"/>
                <a:gd name="T44" fmla="*/ 8 w 30"/>
                <a:gd name="T45" fmla="*/ 36 h 58"/>
                <a:gd name="T46" fmla="*/ 8 w 30"/>
                <a:gd name="T47" fmla="*/ 40 h 58"/>
                <a:gd name="T48" fmla="*/ 8 w 30"/>
                <a:gd name="T49" fmla="*/ 44 h 58"/>
                <a:gd name="T50" fmla="*/ 8 w 30"/>
                <a:gd name="T51" fmla="*/ 46 h 58"/>
                <a:gd name="T52" fmla="*/ 6 w 30"/>
                <a:gd name="T53" fmla="*/ 48 h 58"/>
                <a:gd name="T54" fmla="*/ 0 w 30"/>
                <a:gd name="T55" fmla="*/ 50 h 58"/>
                <a:gd name="T56" fmla="*/ 6 w 30"/>
                <a:gd name="T57" fmla="*/ 52 h 58"/>
                <a:gd name="T58" fmla="*/ 12 w 30"/>
                <a:gd name="T59" fmla="*/ 54 h 58"/>
                <a:gd name="T60" fmla="*/ 18 w 30"/>
                <a:gd name="T61" fmla="*/ 56 h 58"/>
                <a:gd name="T62" fmla="*/ 6 w 30"/>
                <a:gd name="T6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58">
                  <a:moveTo>
                    <a:pt x="6" y="56"/>
                  </a:moveTo>
                  <a:lnTo>
                    <a:pt x="12" y="58"/>
                  </a:lnTo>
                  <a:lnTo>
                    <a:pt x="16" y="56"/>
                  </a:lnTo>
                  <a:lnTo>
                    <a:pt x="20" y="54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0"/>
                  </a:lnTo>
                  <a:lnTo>
                    <a:pt x="28" y="36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28" y="10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12" y="10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6" y="32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0" y="50"/>
                  </a:lnTo>
                  <a:lnTo>
                    <a:pt x="6" y="52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6" y="5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6" name="Freeform 83"/>
            <p:cNvSpPr>
              <a:spLocks/>
            </p:cNvSpPr>
            <p:nvPr/>
          </p:nvSpPr>
          <p:spPr bwMode="gray">
            <a:xfrm>
              <a:off x="5932071" y="2796031"/>
              <a:ext cx="71586" cy="124096"/>
            </a:xfrm>
            <a:custGeom>
              <a:avLst/>
              <a:gdLst>
                <a:gd name="T0" fmla="*/ 6 w 30"/>
                <a:gd name="T1" fmla="*/ 56 h 58"/>
                <a:gd name="T2" fmla="*/ 12 w 30"/>
                <a:gd name="T3" fmla="*/ 58 h 58"/>
                <a:gd name="T4" fmla="*/ 16 w 30"/>
                <a:gd name="T5" fmla="*/ 56 h 58"/>
                <a:gd name="T6" fmla="*/ 20 w 30"/>
                <a:gd name="T7" fmla="*/ 54 h 58"/>
                <a:gd name="T8" fmla="*/ 24 w 30"/>
                <a:gd name="T9" fmla="*/ 50 h 58"/>
                <a:gd name="T10" fmla="*/ 26 w 30"/>
                <a:gd name="T11" fmla="*/ 46 h 58"/>
                <a:gd name="T12" fmla="*/ 28 w 30"/>
                <a:gd name="T13" fmla="*/ 40 h 58"/>
                <a:gd name="T14" fmla="*/ 28 w 30"/>
                <a:gd name="T15" fmla="*/ 36 h 58"/>
                <a:gd name="T16" fmla="*/ 30 w 30"/>
                <a:gd name="T17" fmla="*/ 30 h 58"/>
                <a:gd name="T18" fmla="*/ 30 w 30"/>
                <a:gd name="T19" fmla="*/ 24 h 58"/>
                <a:gd name="T20" fmla="*/ 28 w 30"/>
                <a:gd name="T21" fmla="*/ 20 h 58"/>
                <a:gd name="T22" fmla="*/ 26 w 30"/>
                <a:gd name="T23" fmla="*/ 16 h 58"/>
                <a:gd name="T24" fmla="*/ 28 w 30"/>
                <a:gd name="T25" fmla="*/ 10 h 58"/>
                <a:gd name="T26" fmla="*/ 28 w 30"/>
                <a:gd name="T27" fmla="*/ 2 h 58"/>
                <a:gd name="T28" fmla="*/ 22 w 30"/>
                <a:gd name="T29" fmla="*/ 0 h 58"/>
                <a:gd name="T30" fmla="*/ 14 w 30"/>
                <a:gd name="T31" fmla="*/ 0 h 58"/>
                <a:gd name="T32" fmla="*/ 12 w 30"/>
                <a:gd name="T33" fmla="*/ 10 h 58"/>
                <a:gd name="T34" fmla="*/ 12 w 30"/>
                <a:gd name="T35" fmla="*/ 22 h 58"/>
                <a:gd name="T36" fmla="*/ 8 w 30"/>
                <a:gd name="T37" fmla="*/ 22 h 58"/>
                <a:gd name="T38" fmla="*/ 6 w 30"/>
                <a:gd name="T39" fmla="*/ 22 h 58"/>
                <a:gd name="T40" fmla="*/ 6 w 30"/>
                <a:gd name="T41" fmla="*/ 28 h 58"/>
                <a:gd name="T42" fmla="*/ 6 w 30"/>
                <a:gd name="T43" fmla="*/ 32 h 58"/>
                <a:gd name="T44" fmla="*/ 8 w 30"/>
                <a:gd name="T45" fmla="*/ 36 h 58"/>
                <a:gd name="T46" fmla="*/ 8 w 30"/>
                <a:gd name="T47" fmla="*/ 40 h 58"/>
                <a:gd name="T48" fmla="*/ 8 w 30"/>
                <a:gd name="T49" fmla="*/ 44 h 58"/>
                <a:gd name="T50" fmla="*/ 8 w 30"/>
                <a:gd name="T51" fmla="*/ 46 h 58"/>
                <a:gd name="T52" fmla="*/ 6 w 30"/>
                <a:gd name="T53" fmla="*/ 48 h 58"/>
                <a:gd name="T54" fmla="*/ 0 w 30"/>
                <a:gd name="T55" fmla="*/ 50 h 58"/>
                <a:gd name="T56" fmla="*/ 6 w 30"/>
                <a:gd name="T57" fmla="*/ 52 h 58"/>
                <a:gd name="T58" fmla="*/ 12 w 30"/>
                <a:gd name="T59" fmla="*/ 54 h 58"/>
                <a:gd name="T60" fmla="*/ 18 w 30"/>
                <a:gd name="T61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" h="58">
                  <a:moveTo>
                    <a:pt x="6" y="56"/>
                  </a:moveTo>
                  <a:lnTo>
                    <a:pt x="12" y="58"/>
                  </a:lnTo>
                  <a:lnTo>
                    <a:pt x="16" y="56"/>
                  </a:lnTo>
                  <a:lnTo>
                    <a:pt x="20" y="54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0"/>
                  </a:lnTo>
                  <a:lnTo>
                    <a:pt x="28" y="36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28" y="10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12" y="10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6" y="32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0" y="50"/>
                  </a:lnTo>
                  <a:lnTo>
                    <a:pt x="6" y="52"/>
                  </a:lnTo>
                  <a:lnTo>
                    <a:pt x="12" y="54"/>
                  </a:lnTo>
                  <a:lnTo>
                    <a:pt x="18" y="56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7" name="Freeform 84"/>
            <p:cNvSpPr>
              <a:spLocks/>
            </p:cNvSpPr>
            <p:nvPr/>
          </p:nvSpPr>
          <p:spPr bwMode="gray">
            <a:xfrm>
              <a:off x="6017975" y="2684772"/>
              <a:ext cx="157489" cy="248192"/>
            </a:xfrm>
            <a:custGeom>
              <a:avLst/>
              <a:gdLst>
                <a:gd name="T0" fmla="*/ 54 w 66"/>
                <a:gd name="T1" fmla="*/ 84 h 116"/>
                <a:gd name="T2" fmla="*/ 50 w 66"/>
                <a:gd name="T3" fmla="*/ 78 h 116"/>
                <a:gd name="T4" fmla="*/ 50 w 66"/>
                <a:gd name="T5" fmla="*/ 72 h 116"/>
                <a:gd name="T6" fmla="*/ 52 w 66"/>
                <a:gd name="T7" fmla="*/ 64 h 116"/>
                <a:gd name="T8" fmla="*/ 50 w 66"/>
                <a:gd name="T9" fmla="*/ 58 h 116"/>
                <a:gd name="T10" fmla="*/ 46 w 66"/>
                <a:gd name="T11" fmla="*/ 54 h 116"/>
                <a:gd name="T12" fmla="*/ 42 w 66"/>
                <a:gd name="T13" fmla="*/ 46 h 116"/>
                <a:gd name="T14" fmla="*/ 42 w 66"/>
                <a:gd name="T15" fmla="*/ 38 h 116"/>
                <a:gd name="T16" fmla="*/ 48 w 66"/>
                <a:gd name="T17" fmla="*/ 34 h 116"/>
                <a:gd name="T18" fmla="*/ 54 w 66"/>
                <a:gd name="T19" fmla="*/ 28 h 116"/>
                <a:gd name="T20" fmla="*/ 48 w 66"/>
                <a:gd name="T21" fmla="*/ 24 h 116"/>
                <a:gd name="T22" fmla="*/ 38 w 66"/>
                <a:gd name="T23" fmla="*/ 20 h 116"/>
                <a:gd name="T24" fmla="*/ 34 w 66"/>
                <a:gd name="T25" fmla="*/ 12 h 116"/>
                <a:gd name="T26" fmla="*/ 28 w 66"/>
                <a:gd name="T27" fmla="*/ 0 h 116"/>
                <a:gd name="T28" fmla="*/ 20 w 66"/>
                <a:gd name="T29" fmla="*/ 6 h 116"/>
                <a:gd name="T30" fmla="*/ 12 w 66"/>
                <a:gd name="T31" fmla="*/ 10 h 116"/>
                <a:gd name="T32" fmla="*/ 4 w 66"/>
                <a:gd name="T33" fmla="*/ 14 h 116"/>
                <a:gd name="T34" fmla="*/ 0 w 66"/>
                <a:gd name="T35" fmla="*/ 22 h 116"/>
                <a:gd name="T36" fmla="*/ 4 w 66"/>
                <a:gd name="T37" fmla="*/ 30 h 116"/>
                <a:gd name="T38" fmla="*/ 6 w 66"/>
                <a:gd name="T39" fmla="*/ 40 h 116"/>
                <a:gd name="T40" fmla="*/ 8 w 66"/>
                <a:gd name="T41" fmla="*/ 46 h 116"/>
                <a:gd name="T42" fmla="*/ 20 w 66"/>
                <a:gd name="T43" fmla="*/ 50 h 116"/>
                <a:gd name="T44" fmla="*/ 28 w 66"/>
                <a:gd name="T45" fmla="*/ 58 h 116"/>
                <a:gd name="T46" fmla="*/ 30 w 66"/>
                <a:gd name="T47" fmla="*/ 70 h 116"/>
                <a:gd name="T48" fmla="*/ 22 w 66"/>
                <a:gd name="T49" fmla="*/ 72 h 116"/>
                <a:gd name="T50" fmla="*/ 20 w 66"/>
                <a:gd name="T51" fmla="*/ 78 h 116"/>
                <a:gd name="T52" fmla="*/ 22 w 66"/>
                <a:gd name="T53" fmla="*/ 88 h 116"/>
                <a:gd name="T54" fmla="*/ 16 w 66"/>
                <a:gd name="T55" fmla="*/ 94 h 116"/>
                <a:gd name="T56" fmla="*/ 4 w 66"/>
                <a:gd name="T57" fmla="*/ 100 h 116"/>
                <a:gd name="T58" fmla="*/ 2 w 66"/>
                <a:gd name="T59" fmla="*/ 116 h 116"/>
                <a:gd name="T60" fmla="*/ 42 w 66"/>
                <a:gd name="T61" fmla="*/ 108 h 116"/>
                <a:gd name="T62" fmla="*/ 58 w 66"/>
                <a:gd name="T63" fmla="*/ 112 h 116"/>
                <a:gd name="T64" fmla="*/ 64 w 66"/>
                <a:gd name="T65" fmla="*/ 106 h 116"/>
                <a:gd name="T66" fmla="*/ 60 w 66"/>
                <a:gd name="T67" fmla="*/ 9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116">
                  <a:moveTo>
                    <a:pt x="60" y="86"/>
                  </a:moveTo>
                  <a:lnTo>
                    <a:pt x="54" y="84"/>
                  </a:lnTo>
                  <a:lnTo>
                    <a:pt x="50" y="82"/>
                  </a:lnTo>
                  <a:lnTo>
                    <a:pt x="50" y="78"/>
                  </a:lnTo>
                  <a:lnTo>
                    <a:pt x="50" y="76"/>
                  </a:lnTo>
                  <a:lnTo>
                    <a:pt x="50" y="72"/>
                  </a:lnTo>
                  <a:lnTo>
                    <a:pt x="52" y="68"/>
                  </a:lnTo>
                  <a:lnTo>
                    <a:pt x="52" y="64"/>
                  </a:lnTo>
                  <a:lnTo>
                    <a:pt x="52" y="60"/>
                  </a:lnTo>
                  <a:lnTo>
                    <a:pt x="50" y="58"/>
                  </a:lnTo>
                  <a:lnTo>
                    <a:pt x="48" y="56"/>
                  </a:lnTo>
                  <a:lnTo>
                    <a:pt x="46" y="54"/>
                  </a:lnTo>
                  <a:lnTo>
                    <a:pt x="44" y="50"/>
                  </a:lnTo>
                  <a:lnTo>
                    <a:pt x="42" y="46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52" y="30"/>
                  </a:lnTo>
                  <a:lnTo>
                    <a:pt x="54" y="28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6" y="16"/>
                  </a:lnTo>
                  <a:lnTo>
                    <a:pt x="34" y="12"/>
                  </a:lnTo>
                  <a:lnTo>
                    <a:pt x="30" y="6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14" y="48"/>
                  </a:lnTo>
                  <a:lnTo>
                    <a:pt x="20" y="50"/>
                  </a:lnTo>
                  <a:lnTo>
                    <a:pt x="24" y="54"/>
                  </a:lnTo>
                  <a:lnTo>
                    <a:pt x="28" y="58"/>
                  </a:lnTo>
                  <a:lnTo>
                    <a:pt x="30" y="64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2"/>
                  </a:lnTo>
                  <a:lnTo>
                    <a:pt x="20" y="78"/>
                  </a:lnTo>
                  <a:lnTo>
                    <a:pt x="20" y="82"/>
                  </a:lnTo>
                  <a:lnTo>
                    <a:pt x="22" y="88"/>
                  </a:lnTo>
                  <a:lnTo>
                    <a:pt x="24" y="92"/>
                  </a:lnTo>
                  <a:lnTo>
                    <a:pt x="16" y="94"/>
                  </a:lnTo>
                  <a:lnTo>
                    <a:pt x="10" y="96"/>
                  </a:lnTo>
                  <a:lnTo>
                    <a:pt x="4" y="100"/>
                  </a:lnTo>
                  <a:lnTo>
                    <a:pt x="2" y="108"/>
                  </a:lnTo>
                  <a:lnTo>
                    <a:pt x="2" y="116"/>
                  </a:lnTo>
                  <a:lnTo>
                    <a:pt x="22" y="110"/>
                  </a:lnTo>
                  <a:lnTo>
                    <a:pt x="42" y="108"/>
                  </a:lnTo>
                  <a:lnTo>
                    <a:pt x="50" y="110"/>
                  </a:lnTo>
                  <a:lnTo>
                    <a:pt x="58" y="112"/>
                  </a:lnTo>
                  <a:lnTo>
                    <a:pt x="66" y="114"/>
                  </a:lnTo>
                  <a:lnTo>
                    <a:pt x="64" y="106"/>
                  </a:lnTo>
                  <a:lnTo>
                    <a:pt x="62" y="100"/>
                  </a:lnTo>
                  <a:lnTo>
                    <a:pt x="60" y="92"/>
                  </a:lnTo>
                  <a:lnTo>
                    <a:pt x="60" y="8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8" name="Freeform 85"/>
            <p:cNvSpPr>
              <a:spLocks/>
            </p:cNvSpPr>
            <p:nvPr/>
          </p:nvSpPr>
          <p:spPr bwMode="gray">
            <a:xfrm>
              <a:off x="6017975" y="2684772"/>
              <a:ext cx="157489" cy="248192"/>
            </a:xfrm>
            <a:custGeom>
              <a:avLst/>
              <a:gdLst>
                <a:gd name="T0" fmla="*/ 54 w 66"/>
                <a:gd name="T1" fmla="*/ 84 h 116"/>
                <a:gd name="T2" fmla="*/ 50 w 66"/>
                <a:gd name="T3" fmla="*/ 78 h 116"/>
                <a:gd name="T4" fmla="*/ 50 w 66"/>
                <a:gd name="T5" fmla="*/ 72 h 116"/>
                <a:gd name="T6" fmla="*/ 52 w 66"/>
                <a:gd name="T7" fmla="*/ 64 h 116"/>
                <a:gd name="T8" fmla="*/ 50 w 66"/>
                <a:gd name="T9" fmla="*/ 58 h 116"/>
                <a:gd name="T10" fmla="*/ 46 w 66"/>
                <a:gd name="T11" fmla="*/ 54 h 116"/>
                <a:gd name="T12" fmla="*/ 42 w 66"/>
                <a:gd name="T13" fmla="*/ 46 h 116"/>
                <a:gd name="T14" fmla="*/ 42 w 66"/>
                <a:gd name="T15" fmla="*/ 38 h 116"/>
                <a:gd name="T16" fmla="*/ 48 w 66"/>
                <a:gd name="T17" fmla="*/ 34 h 116"/>
                <a:gd name="T18" fmla="*/ 54 w 66"/>
                <a:gd name="T19" fmla="*/ 28 h 116"/>
                <a:gd name="T20" fmla="*/ 48 w 66"/>
                <a:gd name="T21" fmla="*/ 24 h 116"/>
                <a:gd name="T22" fmla="*/ 38 w 66"/>
                <a:gd name="T23" fmla="*/ 20 h 116"/>
                <a:gd name="T24" fmla="*/ 34 w 66"/>
                <a:gd name="T25" fmla="*/ 12 h 116"/>
                <a:gd name="T26" fmla="*/ 28 w 66"/>
                <a:gd name="T27" fmla="*/ 0 h 116"/>
                <a:gd name="T28" fmla="*/ 20 w 66"/>
                <a:gd name="T29" fmla="*/ 6 h 116"/>
                <a:gd name="T30" fmla="*/ 12 w 66"/>
                <a:gd name="T31" fmla="*/ 10 h 116"/>
                <a:gd name="T32" fmla="*/ 4 w 66"/>
                <a:gd name="T33" fmla="*/ 14 h 116"/>
                <a:gd name="T34" fmla="*/ 0 w 66"/>
                <a:gd name="T35" fmla="*/ 22 h 116"/>
                <a:gd name="T36" fmla="*/ 4 w 66"/>
                <a:gd name="T37" fmla="*/ 30 h 116"/>
                <a:gd name="T38" fmla="*/ 6 w 66"/>
                <a:gd name="T39" fmla="*/ 40 h 116"/>
                <a:gd name="T40" fmla="*/ 8 w 66"/>
                <a:gd name="T41" fmla="*/ 46 h 116"/>
                <a:gd name="T42" fmla="*/ 20 w 66"/>
                <a:gd name="T43" fmla="*/ 50 h 116"/>
                <a:gd name="T44" fmla="*/ 28 w 66"/>
                <a:gd name="T45" fmla="*/ 58 h 116"/>
                <a:gd name="T46" fmla="*/ 30 w 66"/>
                <a:gd name="T47" fmla="*/ 70 h 116"/>
                <a:gd name="T48" fmla="*/ 22 w 66"/>
                <a:gd name="T49" fmla="*/ 72 h 116"/>
                <a:gd name="T50" fmla="*/ 20 w 66"/>
                <a:gd name="T51" fmla="*/ 78 h 116"/>
                <a:gd name="T52" fmla="*/ 22 w 66"/>
                <a:gd name="T53" fmla="*/ 88 h 116"/>
                <a:gd name="T54" fmla="*/ 16 w 66"/>
                <a:gd name="T55" fmla="*/ 94 h 116"/>
                <a:gd name="T56" fmla="*/ 4 w 66"/>
                <a:gd name="T57" fmla="*/ 100 h 116"/>
                <a:gd name="T58" fmla="*/ 2 w 66"/>
                <a:gd name="T59" fmla="*/ 116 h 116"/>
                <a:gd name="T60" fmla="*/ 42 w 66"/>
                <a:gd name="T61" fmla="*/ 108 h 116"/>
                <a:gd name="T62" fmla="*/ 58 w 66"/>
                <a:gd name="T63" fmla="*/ 112 h 116"/>
                <a:gd name="T64" fmla="*/ 64 w 66"/>
                <a:gd name="T65" fmla="*/ 106 h 116"/>
                <a:gd name="T66" fmla="*/ 60 w 66"/>
                <a:gd name="T67" fmla="*/ 9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116">
                  <a:moveTo>
                    <a:pt x="60" y="86"/>
                  </a:moveTo>
                  <a:lnTo>
                    <a:pt x="54" y="84"/>
                  </a:lnTo>
                  <a:lnTo>
                    <a:pt x="50" y="82"/>
                  </a:lnTo>
                  <a:lnTo>
                    <a:pt x="50" y="78"/>
                  </a:lnTo>
                  <a:lnTo>
                    <a:pt x="50" y="76"/>
                  </a:lnTo>
                  <a:lnTo>
                    <a:pt x="50" y="72"/>
                  </a:lnTo>
                  <a:lnTo>
                    <a:pt x="52" y="68"/>
                  </a:lnTo>
                  <a:lnTo>
                    <a:pt x="52" y="64"/>
                  </a:lnTo>
                  <a:lnTo>
                    <a:pt x="52" y="60"/>
                  </a:lnTo>
                  <a:lnTo>
                    <a:pt x="50" y="58"/>
                  </a:lnTo>
                  <a:lnTo>
                    <a:pt x="48" y="56"/>
                  </a:lnTo>
                  <a:lnTo>
                    <a:pt x="46" y="54"/>
                  </a:lnTo>
                  <a:lnTo>
                    <a:pt x="44" y="50"/>
                  </a:lnTo>
                  <a:lnTo>
                    <a:pt x="42" y="46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52" y="30"/>
                  </a:lnTo>
                  <a:lnTo>
                    <a:pt x="54" y="28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6" y="16"/>
                  </a:lnTo>
                  <a:lnTo>
                    <a:pt x="34" y="12"/>
                  </a:lnTo>
                  <a:lnTo>
                    <a:pt x="30" y="6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14" y="48"/>
                  </a:lnTo>
                  <a:lnTo>
                    <a:pt x="20" y="50"/>
                  </a:lnTo>
                  <a:lnTo>
                    <a:pt x="24" y="54"/>
                  </a:lnTo>
                  <a:lnTo>
                    <a:pt x="28" y="58"/>
                  </a:lnTo>
                  <a:lnTo>
                    <a:pt x="30" y="64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2"/>
                  </a:lnTo>
                  <a:lnTo>
                    <a:pt x="20" y="78"/>
                  </a:lnTo>
                  <a:lnTo>
                    <a:pt x="20" y="82"/>
                  </a:lnTo>
                  <a:lnTo>
                    <a:pt x="22" y="88"/>
                  </a:lnTo>
                  <a:lnTo>
                    <a:pt x="24" y="92"/>
                  </a:lnTo>
                  <a:lnTo>
                    <a:pt x="16" y="94"/>
                  </a:lnTo>
                  <a:lnTo>
                    <a:pt x="10" y="96"/>
                  </a:lnTo>
                  <a:lnTo>
                    <a:pt x="4" y="100"/>
                  </a:lnTo>
                  <a:lnTo>
                    <a:pt x="2" y="108"/>
                  </a:lnTo>
                  <a:lnTo>
                    <a:pt x="2" y="116"/>
                  </a:lnTo>
                  <a:lnTo>
                    <a:pt x="22" y="110"/>
                  </a:lnTo>
                  <a:lnTo>
                    <a:pt x="42" y="108"/>
                  </a:lnTo>
                  <a:lnTo>
                    <a:pt x="50" y="110"/>
                  </a:lnTo>
                  <a:lnTo>
                    <a:pt x="58" y="112"/>
                  </a:lnTo>
                  <a:lnTo>
                    <a:pt x="66" y="114"/>
                  </a:lnTo>
                  <a:lnTo>
                    <a:pt x="64" y="106"/>
                  </a:lnTo>
                  <a:lnTo>
                    <a:pt x="62" y="100"/>
                  </a:lnTo>
                  <a:lnTo>
                    <a:pt x="60" y="92"/>
                  </a:lnTo>
                  <a:lnTo>
                    <a:pt x="60" y="86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9" name="Freeform 86"/>
            <p:cNvSpPr>
              <a:spLocks/>
            </p:cNvSpPr>
            <p:nvPr/>
          </p:nvSpPr>
          <p:spPr bwMode="gray">
            <a:xfrm>
              <a:off x="7764676" y="2252577"/>
              <a:ext cx="19090" cy="12837"/>
            </a:xfrm>
            <a:custGeom>
              <a:avLst/>
              <a:gdLst>
                <a:gd name="T0" fmla="*/ 8 w 8"/>
                <a:gd name="T1" fmla="*/ 6 h 6"/>
                <a:gd name="T2" fmla="*/ 4 w 8"/>
                <a:gd name="T3" fmla="*/ 2 h 6"/>
                <a:gd name="T4" fmla="*/ 0 w 8"/>
                <a:gd name="T5" fmla="*/ 0 h 6"/>
                <a:gd name="T6" fmla="*/ 4 w 8"/>
                <a:gd name="T7" fmla="*/ 4 h 6"/>
                <a:gd name="T8" fmla="*/ 8 w 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4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0" name="Freeform 87"/>
            <p:cNvSpPr>
              <a:spLocks/>
            </p:cNvSpPr>
            <p:nvPr/>
          </p:nvSpPr>
          <p:spPr bwMode="gray">
            <a:xfrm>
              <a:off x="7764676" y="2252577"/>
              <a:ext cx="19090" cy="12837"/>
            </a:xfrm>
            <a:custGeom>
              <a:avLst/>
              <a:gdLst>
                <a:gd name="T0" fmla="*/ 8 w 8"/>
                <a:gd name="T1" fmla="*/ 6 h 6"/>
                <a:gd name="T2" fmla="*/ 4 w 8"/>
                <a:gd name="T3" fmla="*/ 2 h 6"/>
                <a:gd name="T4" fmla="*/ 0 w 8"/>
                <a:gd name="T5" fmla="*/ 0 h 6"/>
                <a:gd name="T6" fmla="*/ 4 w 8"/>
                <a:gd name="T7" fmla="*/ 4 h 6"/>
                <a:gd name="T8" fmla="*/ 8 w 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4"/>
                  </a:lnTo>
                  <a:lnTo>
                    <a:pt x="8" y="6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1" name="Freeform 88"/>
            <p:cNvSpPr>
              <a:spLocks/>
            </p:cNvSpPr>
            <p:nvPr/>
          </p:nvSpPr>
          <p:spPr bwMode="gray">
            <a:xfrm>
              <a:off x="7268346" y="2038619"/>
              <a:ext cx="338841" cy="295262"/>
            </a:xfrm>
            <a:custGeom>
              <a:avLst/>
              <a:gdLst>
                <a:gd name="T0" fmla="*/ 52 w 142"/>
                <a:gd name="T1" fmla="*/ 122 h 138"/>
                <a:gd name="T2" fmla="*/ 38 w 142"/>
                <a:gd name="T3" fmla="*/ 108 h 138"/>
                <a:gd name="T4" fmla="*/ 32 w 142"/>
                <a:gd name="T5" fmla="*/ 94 h 138"/>
                <a:gd name="T6" fmla="*/ 34 w 142"/>
                <a:gd name="T7" fmla="*/ 82 h 138"/>
                <a:gd name="T8" fmla="*/ 44 w 142"/>
                <a:gd name="T9" fmla="*/ 68 h 138"/>
                <a:gd name="T10" fmla="*/ 62 w 142"/>
                <a:gd name="T11" fmla="*/ 56 h 138"/>
                <a:gd name="T12" fmla="*/ 72 w 142"/>
                <a:gd name="T13" fmla="*/ 50 h 138"/>
                <a:gd name="T14" fmla="*/ 88 w 142"/>
                <a:gd name="T15" fmla="*/ 44 h 138"/>
                <a:gd name="T16" fmla="*/ 106 w 142"/>
                <a:gd name="T17" fmla="*/ 38 h 138"/>
                <a:gd name="T18" fmla="*/ 124 w 142"/>
                <a:gd name="T19" fmla="*/ 32 h 138"/>
                <a:gd name="T20" fmla="*/ 136 w 142"/>
                <a:gd name="T21" fmla="*/ 22 h 138"/>
                <a:gd name="T22" fmla="*/ 142 w 142"/>
                <a:gd name="T23" fmla="*/ 12 h 138"/>
                <a:gd name="T24" fmla="*/ 140 w 142"/>
                <a:gd name="T25" fmla="*/ 0 h 138"/>
                <a:gd name="T26" fmla="*/ 116 w 142"/>
                <a:gd name="T27" fmla="*/ 6 h 138"/>
                <a:gd name="T28" fmla="*/ 96 w 142"/>
                <a:gd name="T29" fmla="*/ 12 h 138"/>
                <a:gd name="T30" fmla="*/ 90 w 142"/>
                <a:gd name="T31" fmla="*/ 16 h 138"/>
                <a:gd name="T32" fmla="*/ 84 w 142"/>
                <a:gd name="T33" fmla="*/ 20 h 138"/>
                <a:gd name="T34" fmla="*/ 78 w 142"/>
                <a:gd name="T35" fmla="*/ 22 h 138"/>
                <a:gd name="T36" fmla="*/ 72 w 142"/>
                <a:gd name="T37" fmla="*/ 26 h 138"/>
                <a:gd name="T38" fmla="*/ 66 w 142"/>
                <a:gd name="T39" fmla="*/ 28 h 138"/>
                <a:gd name="T40" fmla="*/ 62 w 142"/>
                <a:gd name="T41" fmla="*/ 28 h 138"/>
                <a:gd name="T42" fmla="*/ 56 w 142"/>
                <a:gd name="T43" fmla="*/ 28 h 138"/>
                <a:gd name="T44" fmla="*/ 52 w 142"/>
                <a:gd name="T45" fmla="*/ 28 h 138"/>
                <a:gd name="T46" fmla="*/ 46 w 142"/>
                <a:gd name="T47" fmla="*/ 30 h 138"/>
                <a:gd name="T48" fmla="*/ 44 w 142"/>
                <a:gd name="T49" fmla="*/ 30 h 138"/>
                <a:gd name="T50" fmla="*/ 40 w 142"/>
                <a:gd name="T51" fmla="*/ 34 h 138"/>
                <a:gd name="T52" fmla="*/ 38 w 142"/>
                <a:gd name="T53" fmla="*/ 38 h 138"/>
                <a:gd name="T54" fmla="*/ 36 w 142"/>
                <a:gd name="T55" fmla="*/ 42 h 138"/>
                <a:gd name="T56" fmla="*/ 34 w 142"/>
                <a:gd name="T57" fmla="*/ 46 h 138"/>
                <a:gd name="T58" fmla="*/ 32 w 142"/>
                <a:gd name="T59" fmla="*/ 52 h 138"/>
                <a:gd name="T60" fmla="*/ 28 w 142"/>
                <a:gd name="T61" fmla="*/ 54 h 138"/>
                <a:gd name="T62" fmla="*/ 24 w 142"/>
                <a:gd name="T63" fmla="*/ 54 h 138"/>
                <a:gd name="T64" fmla="*/ 20 w 142"/>
                <a:gd name="T65" fmla="*/ 56 h 138"/>
                <a:gd name="T66" fmla="*/ 16 w 142"/>
                <a:gd name="T67" fmla="*/ 56 h 138"/>
                <a:gd name="T68" fmla="*/ 12 w 142"/>
                <a:gd name="T69" fmla="*/ 58 h 138"/>
                <a:gd name="T70" fmla="*/ 4 w 142"/>
                <a:gd name="T71" fmla="*/ 70 h 138"/>
                <a:gd name="T72" fmla="*/ 0 w 142"/>
                <a:gd name="T73" fmla="*/ 84 h 138"/>
                <a:gd name="T74" fmla="*/ 0 w 142"/>
                <a:gd name="T75" fmla="*/ 98 h 138"/>
                <a:gd name="T76" fmla="*/ 2 w 142"/>
                <a:gd name="T77" fmla="*/ 112 h 138"/>
                <a:gd name="T78" fmla="*/ 6 w 142"/>
                <a:gd name="T79" fmla="*/ 120 h 138"/>
                <a:gd name="T80" fmla="*/ 8 w 142"/>
                <a:gd name="T81" fmla="*/ 126 h 138"/>
                <a:gd name="T82" fmla="*/ 12 w 142"/>
                <a:gd name="T83" fmla="*/ 130 h 138"/>
                <a:gd name="T84" fmla="*/ 18 w 142"/>
                <a:gd name="T85" fmla="*/ 134 h 138"/>
                <a:gd name="T86" fmla="*/ 24 w 142"/>
                <a:gd name="T87" fmla="*/ 136 h 138"/>
                <a:gd name="T88" fmla="*/ 32 w 142"/>
                <a:gd name="T89" fmla="*/ 136 h 138"/>
                <a:gd name="T90" fmla="*/ 50 w 142"/>
                <a:gd name="T91" fmla="*/ 138 h 138"/>
                <a:gd name="T92" fmla="*/ 70 w 142"/>
                <a:gd name="T93" fmla="*/ 138 h 138"/>
                <a:gd name="T94" fmla="*/ 64 w 142"/>
                <a:gd name="T95" fmla="*/ 132 h 138"/>
                <a:gd name="T96" fmla="*/ 58 w 142"/>
                <a:gd name="T97" fmla="*/ 128 h 138"/>
                <a:gd name="T98" fmla="*/ 52 w 142"/>
                <a:gd name="T99" fmla="*/ 1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138">
                  <a:moveTo>
                    <a:pt x="52" y="122"/>
                  </a:moveTo>
                  <a:lnTo>
                    <a:pt x="38" y="108"/>
                  </a:lnTo>
                  <a:lnTo>
                    <a:pt x="32" y="94"/>
                  </a:lnTo>
                  <a:lnTo>
                    <a:pt x="34" y="82"/>
                  </a:lnTo>
                  <a:lnTo>
                    <a:pt x="44" y="68"/>
                  </a:lnTo>
                  <a:lnTo>
                    <a:pt x="62" y="56"/>
                  </a:lnTo>
                  <a:lnTo>
                    <a:pt x="72" y="50"/>
                  </a:lnTo>
                  <a:lnTo>
                    <a:pt x="88" y="44"/>
                  </a:lnTo>
                  <a:lnTo>
                    <a:pt x="106" y="38"/>
                  </a:lnTo>
                  <a:lnTo>
                    <a:pt x="124" y="32"/>
                  </a:lnTo>
                  <a:lnTo>
                    <a:pt x="136" y="22"/>
                  </a:lnTo>
                  <a:lnTo>
                    <a:pt x="142" y="12"/>
                  </a:lnTo>
                  <a:lnTo>
                    <a:pt x="140" y="0"/>
                  </a:lnTo>
                  <a:lnTo>
                    <a:pt x="116" y="6"/>
                  </a:lnTo>
                  <a:lnTo>
                    <a:pt x="96" y="12"/>
                  </a:lnTo>
                  <a:lnTo>
                    <a:pt x="90" y="16"/>
                  </a:lnTo>
                  <a:lnTo>
                    <a:pt x="84" y="20"/>
                  </a:lnTo>
                  <a:lnTo>
                    <a:pt x="78" y="22"/>
                  </a:lnTo>
                  <a:lnTo>
                    <a:pt x="72" y="26"/>
                  </a:lnTo>
                  <a:lnTo>
                    <a:pt x="66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0" y="34"/>
                  </a:lnTo>
                  <a:lnTo>
                    <a:pt x="38" y="38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2" y="52"/>
                  </a:lnTo>
                  <a:lnTo>
                    <a:pt x="28" y="54"/>
                  </a:lnTo>
                  <a:lnTo>
                    <a:pt x="24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2" y="58"/>
                  </a:lnTo>
                  <a:lnTo>
                    <a:pt x="4" y="70"/>
                  </a:lnTo>
                  <a:lnTo>
                    <a:pt x="0" y="84"/>
                  </a:lnTo>
                  <a:lnTo>
                    <a:pt x="0" y="98"/>
                  </a:lnTo>
                  <a:lnTo>
                    <a:pt x="2" y="112"/>
                  </a:lnTo>
                  <a:lnTo>
                    <a:pt x="6" y="120"/>
                  </a:lnTo>
                  <a:lnTo>
                    <a:pt x="8" y="126"/>
                  </a:lnTo>
                  <a:lnTo>
                    <a:pt x="12" y="130"/>
                  </a:lnTo>
                  <a:lnTo>
                    <a:pt x="18" y="134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50" y="138"/>
                  </a:lnTo>
                  <a:lnTo>
                    <a:pt x="70" y="138"/>
                  </a:lnTo>
                  <a:lnTo>
                    <a:pt x="64" y="132"/>
                  </a:lnTo>
                  <a:lnTo>
                    <a:pt x="58" y="128"/>
                  </a:lnTo>
                  <a:lnTo>
                    <a:pt x="52" y="1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2" name="Freeform 89"/>
            <p:cNvSpPr>
              <a:spLocks/>
            </p:cNvSpPr>
            <p:nvPr/>
          </p:nvSpPr>
          <p:spPr bwMode="gray">
            <a:xfrm>
              <a:off x="7268346" y="2038619"/>
              <a:ext cx="338841" cy="295262"/>
            </a:xfrm>
            <a:custGeom>
              <a:avLst/>
              <a:gdLst>
                <a:gd name="T0" fmla="*/ 52 w 142"/>
                <a:gd name="T1" fmla="*/ 122 h 138"/>
                <a:gd name="T2" fmla="*/ 38 w 142"/>
                <a:gd name="T3" fmla="*/ 108 h 138"/>
                <a:gd name="T4" fmla="*/ 32 w 142"/>
                <a:gd name="T5" fmla="*/ 94 h 138"/>
                <a:gd name="T6" fmla="*/ 34 w 142"/>
                <a:gd name="T7" fmla="*/ 82 h 138"/>
                <a:gd name="T8" fmla="*/ 44 w 142"/>
                <a:gd name="T9" fmla="*/ 68 h 138"/>
                <a:gd name="T10" fmla="*/ 62 w 142"/>
                <a:gd name="T11" fmla="*/ 56 h 138"/>
                <a:gd name="T12" fmla="*/ 72 w 142"/>
                <a:gd name="T13" fmla="*/ 50 h 138"/>
                <a:gd name="T14" fmla="*/ 88 w 142"/>
                <a:gd name="T15" fmla="*/ 44 h 138"/>
                <a:gd name="T16" fmla="*/ 106 w 142"/>
                <a:gd name="T17" fmla="*/ 38 h 138"/>
                <a:gd name="T18" fmla="*/ 124 w 142"/>
                <a:gd name="T19" fmla="*/ 32 h 138"/>
                <a:gd name="T20" fmla="*/ 136 w 142"/>
                <a:gd name="T21" fmla="*/ 22 h 138"/>
                <a:gd name="T22" fmla="*/ 142 w 142"/>
                <a:gd name="T23" fmla="*/ 12 h 138"/>
                <a:gd name="T24" fmla="*/ 140 w 142"/>
                <a:gd name="T25" fmla="*/ 0 h 138"/>
                <a:gd name="T26" fmla="*/ 116 w 142"/>
                <a:gd name="T27" fmla="*/ 6 h 138"/>
                <a:gd name="T28" fmla="*/ 96 w 142"/>
                <a:gd name="T29" fmla="*/ 12 h 138"/>
                <a:gd name="T30" fmla="*/ 90 w 142"/>
                <a:gd name="T31" fmla="*/ 16 h 138"/>
                <a:gd name="T32" fmla="*/ 84 w 142"/>
                <a:gd name="T33" fmla="*/ 20 h 138"/>
                <a:gd name="T34" fmla="*/ 78 w 142"/>
                <a:gd name="T35" fmla="*/ 22 h 138"/>
                <a:gd name="T36" fmla="*/ 72 w 142"/>
                <a:gd name="T37" fmla="*/ 26 h 138"/>
                <a:gd name="T38" fmla="*/ 66 w 142"/>
                <a:gd name="T39" fmla="*/ 28 h 138"/>
                <a:gd name="T40" fmla="*/ 62 w 142"/>
                <a:gd name="T41" fmla="*/ 28 h 138"/>
                <a:gd name="T42" fmla="*/ 56 w 142"/>
                <a:gd name="T43" fmla="*/ 28 h 138"/>
                <a:gd name="T44" fmla="*/ 52 w 142"/>
                <a:gd name="T45" fmla="*/ 28 h 138"/>
                <a:gd name="T46" fmla="*/ 46 w 142"/>
                <a:gd name="T47" fmla="*/ 30 h 138"/>
                <a:gd name="T48" fmla="*/ 44 w 142"/>
                <a:gd name="T49" fmla="*/ 30 h 138"/>
                <a:gd name="T50" fmla="*/ 40 w 142"/>
                <a:gd name="T51" fmla="*/ 34 h 138"/>
                <a:gd name="T52" fmla="*/ 38 w 142"/>
                <a:gd name="T53" fmla="*/ 38 h 138"/>
                <a:gd name="T54" fmla="*/ 36 w 142"/>
                <a:gd name="T55" fmla="*/ 42 h 138"/>
                <a:gd name="T56" fmla="*/ 34 w 142"/>
                <a:gd name="T57" fmla="*/ 46 h 138"/>
                <a:gd name="T58" fmla="*/ 32 w 142"/>
                <a:gd name="T59" fmla="*/ 52 h 138"/>
                <a:gd name="T60" fmla="*/ 28 w 142"/>
                <a:gd name="T61" fmla="*/ 54 h 138"/>
                <a:gd name="T62" fmla="*/ 24 w 142"/>
                <a:gd name="T63" fmla="*/ 54 h 138"/>
                <a:gd name="T64" fmla="*/ 20 w 142"/>
                <a:gd name="T65" fmla="*/ 56 h 138"/>
                <a:gd name="T66" fmla="*/ 16 w 142"/>
                <a:gd name="T67" fmla="*/ 56 h 138"/>
                <a:gd name="T68" fmla="*/ 12 w 142"/>
                <a:gd name="T69" fmla="*/ 58 h 138"/>
                <a:gd name="T70" fmla="*/ 4 w 142"/>
                <a:gd name="T71" fmla="*/ 70 h 138"/>
                <a:gd name="T72" fmla="*/ 0 w 142"/>
                <a:gd name="T73" fmla="*/ 84 h 138"/>
                <a:gd name="T74" fmla="*/ 0 w 142"/>
                <a:gd name="T75" fmla="*/ 98 h 138"/>
                <a:gd name="T76" fmla="*/ 2 w 142"/>
                <a:gd name="T77" fmla="*/ 112 h 138"/>
                <a:gd name="T78" fmla="*/ 6 w 142"/>
                <a:gd name="T79" fmla="*/ 120 h 138"/>
                <a:gd name="T80" fmla="*/ 8 w 142"/>
                <a:gd name="T81" fmla="*/ 126 h 138"/>
                <a:gd name="T82" fmla="*/ 12 w 142"/>
                <a:gd name="T83" fmla="*/ 130 h 138"/>
                <a:gd name="T84" fmla="*/ 18 w 142"/>
                <a:gd name="T85" fmla="*/ 134 h 138"/>
                <a:gd name="T86" fmla="*/ 24 w 142"/>
                <a:gd name="T87" fmla="*/ 136 h 138"/>
                <a:gd name="T88" fmla="*/ 32 w 142"/>
                <a:gd name="T89" fmla="*/ 136 h 138"/>
                <a:gd name="T90" fmla="*/ 50 w 142"/>
                <a:gd name="T91" fmla="*/ 138 h 138"/>
                <a:gd name="T92" fmla="*/ 70 w 142"/>
                <a:gd name="T93" fmla="*/ 138 h 138"/>
                <a:gd name="T94" fmla="*/ 64 w 142"/>
                <a:gd name="T95" fmla="*/ 132 h 138"/>
                <a:gd name="T96" fmla="*/ 58 w 142"/>
                <a:gd name="T97" fmla="*/ 128 h 138"/>
                <a:gd name="T98" fmla="*/ 52 w 142"/>
                <a:gd name="T99" fmla="*/ 1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138">
                  <a:moveTo>
                    <a:pt x="52" y="122"/>
                  </a:moveTo>
                  <a:lnTo>
                    <a:pt x="38" y="108"/>
                  </a:lnTo>
                  <a:lnTo>
                    <a:pt x="32" y="94"/>
                  </a:lnTo>
                  <a:lnTo>
                    <a:pt x="34" y="82"/>
                  </a:lnTo>
                  <a:lnTo>
                    <a:pt x="44" y="68"/>
                  </a:lnTo>
                  <a:lnTo>
                    <a:pt x="62" y="56"/>
                  </a:lnTo>
                  <a:lnTo>
                    <a:pt x="72" y="50"/>
                  </a:lnTo>
                  <a:lnTo>
                    <a:pt x="88" y="44"/>
                  </a:lnTo>
                  <a:lnTo>
                    <a:pt x="106" y="38"/>
                  </a:lnTo>
                  <a:lnTo>
                    <a:pt x="124" y="32"/>
                  </a:lnTo>
                  <a:lnTo>
                    <a:pt x="136" y="22"/>
                  </a:lnTo>
                  <a:lnTo>
                    <a:pt x="142" y="12"/>
                  </a:lnTo>
                  <a:lnTo>
                    <a:pt x="140" y="0"/>
                  </a:lnTo>
                  <a:lnTo>
                    <a:pt x="116" y="6"/>
                  </a:lnTo>
                  <a:lnTo>
                    <a:pt x="96" y="12"/>
                  </a:lnTo>
                  <a:lnTo>
                    <a:pt x="90" y="16"/>
                  </a:lnTo>
                  <a:lnTo>
                    <a:pt x="84" y="20"/>
                  </a:lnTo>
                  <a:lnTo>
                    <a:pt x="78" y="22"/>
                  </a:lnTo>
                  <a:lnTo>
                    <a:pt x="72" y="26"/>
                  </a:lnTo>
                  <a:lnTo>
                    <a:pt x="66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0" y="34"/>
                  </a:lnTo>
                  <a:lnTo>
                    <a:pt x="38" y="38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2" y="52"/>
                  </a:lnTo>
                  <a:lnTo>
                    <a:pt x="28" y="54"/>
                  </a:lnTo>
                  <a:lnTo>
                    <a:pt x="24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2" y="58"/>
                  </a:lnTo>
                  <a:lnTo>
                    <a:pt x="4" y="70"/>
                  </a:lnTo>
                  <a:lnTo>
                    <a:pt x="0" y="84"/>
                  </a:lnTo>
                  <a:lnTo>
                    <a:pt x="0" y="98"/>
                  </a:lnTo>
                  <a:lnTo>
                    <a:pt x="2" y="112"/>
                  </a:lnTo>
                  <a:lnTo>
                    <a:pt x="6" y="120"/>
                  </a:lnTo>
                  <a:lnTo>
                    <a:pt x="8" y="126"/>
                  </a:lnTo>
                  <a:lnTo>
                    <a:pt x="12" y="130"/>
                  </a:lnTo>
                  <a:lnTo>
                    <a:pt x="18" y="134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50" y="138"/>
                  </a:lnTo>
                  <a:lnTo>
                    <a:pt x="70" y="138"/>
                  </a:lnTo>
                  <a:lnTo>
                    <a:pt x="64" y="132"/>
                  </a:lnTo>
                  <a:lnTo>
                    <a:pt x="58" y="128"/>
                  </a:lnTo>
                  <a:lnTo>
                    <a:pt x="52" y="122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3" name="Freeform 90"/>
            <p:cNvSpPr>
              <a:spLocks noEditPoints="1"/>
            </p:cNvSpPr>
            <p:nvPr/>
          </p:nvSpPr>
          <p:spPr bwMode="gray">
            <a:xfrm>
              <a:off x="5784127" y="2042898"/>
              <a:ext cx="4285622" cy="3029648"/>
            </a:xfrm>
            <a:custGeom>
              <a:avLst/>
              <a:gdLst>
                <a:gd name="T0" fmla="*/ 1632 w 1796"/>
                <a:gd name="T1" fmla="*/ 152 h 1416"/>
                <a:gd name="T2" fmla="*/ 1476 w 1796"/>
                <a:gd name="T3" fmla="*/ 114 h 1416"/>
                <a:gd name="T4" fmla="*/ 1368 w 1796"/>
                <a:gd name="T5" fmla="*/ 124 h 1416"/>
                <a:gd name="T6" fmla="*/ 1224 w 1796"/>
                <a:gd name="T7" fmla="*/ 90 h 1416"/>
                <a:gd name="T8" fmla="*/ 1140 w 1796"/>
                <a:gd name="T9" fmla="*/ 88 h 1416"/>
                <a:gd name="T10" fmla="*/ 1150 w 1796"/>
                <a:gd name="T11" fmla="*/ 18 h 1416"/>
                <a:gd name="T12" fmla="*/ 946 w 1796"/>
                <a:gd name="T13" fmla="*/ 30 h 1416"/>
                <a:gd name="T14" fmla="*/ 894 w 1796"/>
                <a:gd name="T15" fmla="*/ 106 h 1416"/>
                <a:gd name="T16" fmla="*/ 876 w 1796"/>
                <a:gd name="T17" fmla="*/ 116 h 1416"/>
                <a:gd name="T18" fmla="*/ 840 w 1796"/>
                <a:gd name="T19" fmla="*/ 120 h 1416"/>
                <a:gd name="T20" fmla="*/ 794 w 1796"/>
                <a:gd name="T21" fmla="*/ 78 h 1416"/>
                <a:gd name="T22" fmla="*/ 696 w 1796"/>
                <a:gd name="T23" fmla="*/ 150 h 1416"/>
                <a:gd name="T24" fmla="*/ 560 w 1796"/>
                <a:gd name="T25" fmla="*/ 174 h 1416"/>
                <a:gd name="T26" fmla="*/ 518 w 1796"/>
                <a:gd name="T27" fmla="*/ 204 h 1416"/>
                <a:gd name="T28" fmla="*/ 466 w 1796"/>
                <a:gd name="T29" fmla="*/ 170 h 1416"/>
                <a:gd name="T30" fmla="*/ 338 w 1796"/>
                <a:gd name="T31" fmla="*/ 114 h 1416"/>
                <a:gd name="T32" fmla="*/ 272 w 1796"/>
                <a:gd name="T33" fmla="*/ 210 h 1416"/>
                <a:gd name="T34" fmla="*/ 206 w 1796"/>
                <a:gd name="T35" fmla="*/ 302 h 1416"/>
                <a:gd name="T36" fmla="*/ 286 w 1796"/>
                <a:gd name="T37" fmla="*/ 344 h 1416"/>
                <a:gd name="T38" fmla="*/ 304 w 1796"/>
                <a:gd name="T39" fmla="*/ 224 h 1416"/>
                <a:gd name="T40" fmla="*/ 368 w 1796"/>
                <a:gd name="T41" fmla="*/ 228 h 1416"/>
                <a:gd name="T42" fmla="*/ 428 w 1796"/>
                <a:gd name="T43" fmla="*/ 266 h 1416"/>
                <a:gd name="T44" fmla="*/ 388 w 1796"/>
                <a:gd name="T45" fmla="*/ 304 h 1416"/>
                <a:gd name="T46" fmla="*/ 258 w 1796"/>
                <a:gd name="T47" fmla="*/ 366 h 1416"/>
                <a:gd name="T48" fmla="*/ 172 w 1796"/>
                <a:gd name="T49" fmla="*/ 414 h 1416"/>
                <a:gd name="T50" fmla="*/ 76 w 1796"/>
                <a:gd name="T51" fmla="*/ 512 h 1416"/>
                <a:gd name="T52" fmla="*/ 150 w 1796"/>
                <a:gd name="T53" fmla="*/ 550 h 1416"/>
                <a:gd name="T54" fmla="*/ 274 w 1796"/>
                <a:gd name="T55" fmla="*/ 536 h 1416"/>
                <a:gd name="T56" fmla="*/ 320 w 1796"/>
                <a:gd name="T57" fmla="*/ 548 h 1416"/>
                <a:gd name="T58" fmla="*/ 350 w 1796"/>
                <a:gd name="T59" fmla="*/ 592 h 1416"/>
                <a:gd name="T60" fmla="*/ 370 w 1796"/>
                <a:gd name="T61" fmla="*/ 538 h 1416"/>
                <a:gd name="T62" fmla="*/ 468 w 1796"/>
                <a:gd name="T63" fmla="*/ 652 h 1416"/>
                <a:gd name="T64" fmla="*/ 254 w 1796"/>
                <a:gd name="T65" fmla="*/ 602 h 1416"/>
                <a:gd name="T66" fmla="*/ 84 w 1796"/>
                <a:gd name="T67" fmla="*/ 638 h 1416"/>
                <a:gd name="T68" fmla="*/ 64 w 1796"/>
                <a:gd name="T69" fmla="*/ 960 h 1416"/>
                <a:gd name="T70" fmla="*/ 230 w 1796"/>
                <a:gd name="T71" fmla="*/ 972 h 1416"/>
                <a:gd name="T72" fmla="*/ 290 w 1796"/>
                <a:gd name="T73" fmla="*/ 1284 h 1416"/>
                <a:gd name="T74" fmla="*/ 458 w 1796"/>
                <a:gd name="T75" fmla="*/ 1292 h 1416"/>
                <a:gd name="T76" fmla="*/ 530 w 1796"/>
                <a:gd name="T77" fmla="*/ 1020 h 1416"/>
                <a:gd name="T78" fmla="*/ 528 w 1796"/>
                <a:gd name="T79" fmla="*/ 870 h 1416"/>
                <a:gd name="T80" fmla="*/ 520 w 1796"/>
                <a:gd name="T81" fmla="*/ 794 h 1416"/>
                <a:gd name="T82" fmla="*/ 656 w 1796"/>
                <a:gd name="T83" fmla="*/ 720 h 1416"/>
                <a:gd name="T84" fmla="*/ 630 w 1796"/>
                <a:gd name="T85" fmla="*/ 710 h 1416"/>
                <a:gd name="T86" fmla="*/ 772 w 1796"/>
                <a:gd name="T87" fmla="*/ 760 h 1416"/>
                <a:gd name="T88" fmla="*/ 858 w 1796"/>
                <a:gd name="T89" fmla="*/ 916 h 1416"/>
                <a:gd name="T90" fmla="*/ 938 w 1796"/>
                <a:gd name="T91" fmla="*/ 772 h 1416"/>
                <a:gd name="T92" fmla="*/ 1004 w 1796"/>
                <a:gd name="T93" fmla="*/ 834 h 1416"/>
                <a:gd name="T94" fmla="*/ 1064 w 1796"/>
                <a:gd name="T95" fmla="*/ 994 h 1416"/>
                <a:gd name="T96" fmla="*/ 1118 w 1796"/>
                <a:gd name="T97" fmla="*/ 862 h 1416"/>
                <a:gd name="T98" fmla="*/ 1148 w 1796"/>
                <a:gd name="T99" fmla="*/ 786 h 1416"/>
                <a:gd name="T100" fmla="*/ 1232 w 1796"/>
                <a:gd name="T101" fmla="*/ 588 h 1416"/>
                <a:gd name="T102" fmla="*/ 1272 w 1796"/>
                <a:gd name="T103" fmla="*/ 566 h 1416"/>
                <a:gd name="T104" fmla="*/ 1300 w 1796"/>
                <a:gd name="T105" fmla="*/ 546 h 1416"/>
                <a:gd name="T106" fmla="*/ 1364 w 1796"/>
                <a:gd name="T107" fmla="*/ 486 h 1416"/>
                <a:gd name="T108" fmla="*/ 1330 w 1796"/>
                <a:gd name="T109" fmla="*/ 366 h 1416"/>
                <a:gd name="T110" fmla="*/ 1532 w 1796"/>
                <a:gd name="T111" fmla="*/ 274 h 1416"/>
                <a:gd name="T112" fmla="*/ 1552 w 1796"/>
                <a:gd name="T113" fmla="*/ 406 h 1416"/>
                <a:gd name="T114" fmla="*/ 1660 w 1796"/>
                <a:gd name="T115" fmla="*/ 278 h 1416"/>
                <a:gd name="T116" fmla="*/ 1768 w 1796"/>
                <a:gd name="T117" fmla="*/ 206 h 1416"/>
                <a:gd name="T118" fmla="*/ 812 w 1796"/>
                <a:gd name="T119" fmla="*/ 188 h 1416"/>
                <a:gd name="T120" fmla="*/ 834 w 1796"/>
                <a:gd name="T121" fmla="*/ 162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6" h="1416">
                  <a:moveTo>
                    <a:pt x="1702" y="140"/>
                  </a:moveTo>
                  <a:lnTo>
                    <a:pt x="1696" y="138"/>
                  </a:lnTo>
                  <a:lnTo>
                    <a:pt x="1692" y="136"/>
                  </a:lnTo>
                  <a:lnTo>
                    <a:pt x="1686" y="136"/>
                  </a:lnTo>
                  <a:lnTo>
                    <a:pt x="1680" y="134"/>
                  </a:lnTo>
                  <a:lnTo>
                    <a:pt x="1676" y="134"/>
                  </a:lnTo>
                  <a:lnTo>
                    <a:pt x="1672" y="134"/>
                  </a:lnTo>
                  <a:lnTo>
                    <a:pt x="1668" y="138"/>
                  </a:lnTo>
                  <a:lnTo>
                    <a:pt x="1666" y="140"/>
                  </a:lnTo>
                  <a:lnTo>
                    <a:pt x="1666" y="144"/>
                  </a:lnTo>
                  <a:lnTo>
                    <a:pt x="1666" y="148"/>
                  </a:lnTo>
                  <a:lnTo>
                    <a:pt x="1666" y="150"/>
                  </a:lnTo>
                  <a:lnTo>
                    <a:pt x="1664" y="154"/>
                  </a:lnTo>
                  <a:lnTo>
                    <a:pt x="1664" y="156"/>
                  </a:lnTo>
                  <a:lnTo>
                    <a:pt x="1660" y="158"/>
                  </a:lnTo>
                  <a:lnTo>
                    <a:pt x="1654" y="160"/>
                  </a:lnTo>
                  <a:lnTo>
                    <a:pt x="1648" y="160"/>
                  </a:lnTo>
                  <a:lnTo>
                    <a:pt x="1642" y="158"/>
                  </a:lnTo>
                  <a:lnTo>
                    <a:pt x="1638" y="154"/>
                  </a:lnTo>
                  <a:lnTo>
                    <a:pt x="1632" y="152"/>
                  </a:lnTo>
                  <a:lnTo>
                    <a:pt x="1628" y="148"/>
                  </a:lnTo>
                  <a:lnTo>
                    <a:pt x="1622" y="146"/>
                  </a:lnTo>
                  <a:lnTo>
                    <a:pt x="1604" y="146"/>
                  </a:lnTo>
                  <a:lnTo>
                    <a:pt x="1590" y="152"/>
                  </a:lnTo>
                  <a:lnTo>
                    <a:pt x="1588" y="150"/>
                  </a:lnTo>
                  <a:lnTo>
                    <a:pt x="1584" y="146"/>
                  </a:lnTo>
                  <a:lnTo>
                    <a:pt x="1582" y="144"/>
                  </a:lnTo>
                  <a:lnTo>
                    <a:pt x="1580" y="140"/>
                  </a:lnTo>
                  <a:lnTo>
                    <a:pt x="1580" y="146"/>
                  </a:lnTo>
                  <a:lnTo>
                    <a:pt x="1580" y="154"/>
                  </a:lnTo>
                  <a:lnTo>
                    <a:pt x="1580" y="160"/>
                  </a:lnTo>
                  <a:lnTo>
                    <a:pt x="1570" y="146"/>
                  </a:lnTo>
                  <a:lnTo>
                    <a:pt x="1566" y="136"/>
                  </a:lnTo>
                  <a:lnTo>
                    <a:pt x="1560" y="128"/>
                  </a:lnTo>
                  <a:lnTo>
                    <a:pt x="1552" y="122"/>
                  </a:lnTo>
                  <a:lnTo>
                    <a:pt x="1536" y="118"/>
                  </a:lnTo>
                  <a:lnTo>
                    <a:pt x="1520" y="118"/>
                  </a:lnTo>
                  <a:lnTo>
                    <a:pt x="1504" y="120"/>
                  </a:lnTo>
                  <a:lnTo>
                    <a:pt x="1488" y="118"/>
                  </a:lnTo>
                  <a:lnTo>
                    <a:pt x="1476" y="114"/>
                  </a:lnTo>
                  <a:lnTo>
                    <a:pt x="1470" y="102"/>
                  </a:lnTo>
                  <a:lnTo>
                    <a:pt x="1472" y="100"/>
                  </a:lnTo>
                  <a:lnTo>
                    <a:pt x="1474" y="98"/>
                  </a:lnTo>
                  <a:lnTo>
                    <a:pt x="1476" y="96"/>
                  </a:lnTo>
                  <a:lnTo>
                    <a:pt x="1462" y="98"/>
                  </a:lnTo>
                  <a:lnTo>
                    <a:pt x="1450" y="108"/>
                  </a:lnTo>
                  <a:lnTo>
                    <a:pt x="1442" y="118"/>
                  </a:lnTo>
                  <a:lnTo>
                    <a:pt x="1442" y="112"/>
                  </a:lnTo>
                  <a:lnTo>
                    <a:pt x="1440" y="106"/>
                  </a:lnTo>
                  <a:lnTo>
                    <a:pt x="1440" y="100"/>
                  </a:lnTo>
                  <a:lnTo>
                    <a:pt x="1428" y="98"/>
                  </a:lnTo>
                  <a:lnTo>
                    <a:pt x="1416" y="96"/>
                  </a:lnTo>
                  <a:lnTo>
                    <a:pt x="1402" y="96"/>
                  </a:lnTo>
                  <a:lnTo>
                    <a:pt x="1390" y="96"/>
                  </a:lnTo>
                  <a:lnTo>
                    <a:pt x="1380" y="98"/>
                  </a:lnTo>
                  <a:lnTo>
                    <a:pt x="1376" y="104"/>
                  </a:lnTo>
                  <a:lnTo>
                    <a:pt x="1376" y="112"/>
                  </a:lnTo>
                  <a:lnTo>
                    <a:pt x="1386" y="122"/>
                  </a:lnTo>
                  <a:lnTo>
                    <a:pt x="1374" y="126"/>
                  </a:lnTo>
                  <a:lnTo>
                    <a:pt x="1368" y="124"/>
                  </a:lnTo>
                  <a:lnTo>
                    <a:pt x="1362" y="120"/>
                  </a:lnTo>
                  <a:lnTo>
                    <a:pt x="1358" y="114"/>
                  </a:lnTo>
                  <a:lnTo>
                    <a:pt x="1354" y="106"/>
                  </a:lnTo>
                  <a:lnTo>
                    <a:pt x="1346" y="104"/>
                  </a:lnTo>
                  <a:lnTo>
                    <a:pt x="1340" y="102"/>
                  </a:lnTo>
                  <a:lnTo>
                    <a:pt x="1334" y="104"/>
                  </a:lnTo>
                  <a:lnTo>
                    <a:pt x="1330" y="106"/>
                  </a:lnTo>
                  <a:lnTo>
                    <a:pt x="1328" y="110"/>
                  </a:lnTo>
                  <a:lnTo>
                    <a:pt x="1324" y="116"/>
                  </a:lnTo>
                  <a:lnTo>
                    <a:pt x="1322" y="120"/>
                  </a:lnTo>
                  <a:lnTo>
                    <a:pt x="1320" y="126"/>
                  </a:lnTo>
                  <a:lnTo>
                    <a:pt x="1318" y="130"/>
                  </a:lnTo>
                  <a:lnTo>
                    <a:pt x="1296" y="116"/>
                  </a:lnTo>
                  <a:lnTo>
                    <a:pt x="1274" y="104"/>
                  </a:lnTo>
                  <a:lnTo>
                    <a:pt x="1248" y="94"/>
                  </a:lnTo>
                  <a:lnTo>
                    <a:pt x="1242" y="92"/>
                  </a:lnTo>
                  <a:lnTo>
                    <a:pt x="1238" y="94"/>
                  </a:lnTo>
                  <a:lnTo>
                    <a:pt x="1234" y="94"/>
                  </a:lnTo>
                  <a:lnTo>
                    <a:pt x="1228" y="92"/>
                  </a:lnTo>
                  <a:lnTo>
                    <a:pt x="1224" y="90"/>
                  </a:lnTo>
                  <a:lnTo>
                    <a:pt x="1222" y="86"/>
                  </a:lnTo>
                  <a:lnTo>
                    <a:pt x="1218" y="82"/>
                  </a:lnTo>
                  <a:lnTo>
                    <a:pt x="1216" y="78"/>
                  </a:lnTo>
                  <a:lnTo>
                    <a:pt x="1212" y="76"/>
                  </a:lnTo>
                  <a:lnTo>
                    <a:pt x="1206" y="76"/>
                  </a:lnTo>
                  <a:lnTo>
                    <a:pt x="1200" y="76"/>
                  </a:lnTo>
                  <a:lnTo>
                    <a:pt x="1196" y="76"/>
                  </a:lnTo>
                  <a:lnTo>
                    <a:pt x="1190" y="76"/>
                  </a:lnTo>
                  <a:lnTo>
                    <a:pt x="1186" y="74"/>
                  </a:lnTo>
                  <a:lnTo>
                    <a:pt x="1184" y="72"/>
                  </a:lnTo>
                  <a:lnTo>
                    <a:pt x="1180" y="68"/>
                  </a:lnTo>
                  <a:lnTo>
                    <a:pt x="1176" y="64"/>
                  </a:lnTo>
                  <a:lnTo>
                    <a:pt x="1172" y="62"/>
                  </a:lnTo>
                  <a:lnTo>
                    <a:pt x="1168" y="62"/>
                  </a:lnTo>
                  <a:lnTo>
                    <a:pt x="1160" y="66"/>
                  </a:lnTo>
                  <a:lnTo>
                    <a:pt x="1154" y="76"/>
                  </a:lnTo>
                  <a:lnTo>
                    <a:pt x="1152" y="86"/>
                  </a:lnTo>
                  <a:lnTo>
                    <a:pt x="1152" y="96"/>
                  </a:lnTo>
                  <a:lnTo>
                    <a:pt x="1146" y="92"/>
                  </a:lnTo>
                  <a:lnTo>
                    <a:pt x="1140" y="88"/>
                  </a:lnTo>
                  <a:lnTo>
                    <a:pt x="1136" y="82"/>
                  </a:lnTo>
                  <a:lnTo>
                    <a:pt x="1132" y="76"/>
                  </a:lnTo>
                  <a:lnTo>
                    <a:pt x="1108" y="90"/>
                  </a:lnTo>
                  <a:lnTo>
                    <a:pt x="1082" y="96"/>
                  </a:lnTo>
                  <a:lnTo>
                    <a:pt x="1084" y="90"/>
                  </a:lnTo>
                  <a:lnTo>
                    <a:pt x="1086" y="84"/>
                  </a:lnTo>
                  <a:lnTo>
                    <a:pt x="1088" y="82"/>
                  </a:lnTo>
                  <a:lnTo>
                    <a:pt x="1092" y="78"/>
                  </a:lnTo>
                  <a:lnTo>
                    <a:pt x="1096" y="76"/>
                  </a:lnTo>
                  <a:lnTo>
                    <a:pt x="1100" y="74"/>
                  </a:lnTo>
                  <a:lnTo>
                    <a:pt x="1104" y="70"/>
                  </a:lnTo>
                  <a:lnTo>
                    <a:pt x="1110" y="66"/>
                  </a:lnTo>
                  <a:lnTo>
                    <a:pt x="1114" y="60"/>
                  </a:lnTo>
                  <a:lnTo>
                    <a:pt x="1118" y="56"/>
                  </a:lnTo>
                  <a:lnTo>
                    <a:pt x="1122" y="52"/>
                  </a:lnTo>
                  <a:lnTo>
                    <a:pt x="1138" y="42"/>
                  </a:lnTo>
                  <a:lnTo>
                    <a:pt x="1154" y="38"/>
                  </a:lnTo>
                  <a:lnTo>
                    <a:pt x="1172" y="36"/>
                  </a:lnTo>
                  <a:lnTo>
                    <a:pt x="1160" y="28"/>
                  </a:lnTo>
                  <a:lnTo>
                    <a:pt x="1150" y="18"/>
                  </a:lnTo>
                  <a:lnTo>
                    <a:pt x="1138" y="12"/>
                  </a:lnTo>
                  <a:lnTo>
                    <a:pt x="1126" y="14"/>
                  </a:lnTo>
                  <a:lnTo>
                    <a:pt x="1114" y="18"/>
                  </a:lnTo>
                  <a:lnTo>
                    <a:pt x="1102" y="20"/>
                  </a:lnTo>
                  <a:lnTo>
                    <a:pt x="1094" y="14"/>
                  </a:lnTo>
                  <a:lnTo>
                    <a:pt x="1088" y="6"/>
                  </a:lnTo>
                  <a:lnTo>
                    <a:pt x="1082" y="0"/>
                  </a:lnTo>
                  <a:lnTo>
                    <a:pt x="1066" y="4"/>
                  </a:lnTo>
                  <a:lnTo>
                    <a:pt x="1052" y="12"/>
                  </a:lnTo>
                  <a:lnTo>
                    <a:pt x="1038" y="22"/>
                  </a:lnTo>
                  <a:lnTo>
                    <a:pt x="1030" y="26"/>
                  </a:lnTo>
                  <a:lnTo>
                    <a:pt x="1018" y="32"/>
                  </a:lnTo>
                  <a:lnTo>
                    <a:pt x="1006" y="40"/>
                  </a:lnTo>
                  <a:lnTo>
                    <a:pt x="1008" y="32"/>
                  </a:lnTo>
                  <a:lnTo>
                    <a:pt x="1010" y="24"/>
                  </a:lnTo>
                  <a:lnTo>
                    <a:pt x="1014" y="18"/>
                  </a:lnTo>
                  <a:lnTo>
                    <a:pt x="1000" y="18"/>
                  </a:lnTo>
                  <a:lnTo>
                    <a:pt x="980" y="20"/>
                  </a:lnTo>
                  <a:lnTo>
                    <a:pt x="962" y="24"/>
                  </a:lnTo>
                  <a:lnTo>
                    <a:pt x="946" y="30"/>
                  </a:lnTo>
                  <a:lnTo>
                    <a:pt x="932" y="36"/>
                  </a:lnTo>
                  <a:lnTo>
                    <a:pt x="916" y="38"/>
                  </a:lnTo>
                  <a:lnTo>
                    <a:pt x="918" y="42"/>
                  </a:lnTo>
                  <a:lnTo>
                    <a:pt x="922" y="46"/>
                  </a:lnTo>
                  <a:lnTo>
                    <a:pt x="928" y="50"/>
                  </a:lnTo>
                  <a:lnTo>
                    <a:pt x="932" y="52"/>
                  </a:lnTo>
                  <a:lnTo>
                    <a:pt x="938" y="54"/>
                  </a:lnTo>
                  <a:lnTo>
                    <a:pt x="932" y="60"/>
                  </a:lnTo>
                  <a:lnTo>
                    <a:pt x="920" y="66"/>
                  </a:lnTo>
                  <a:lnTo>
                    <a:pt x="902" y="70"/>
                  </a:lnTo>
                  <a:lnTo>
                    <a:pt x="886" y="74"/>
                  </a:lnTo>
                  <a:lnTo>
                    <a:pt x="876" y="80"/>
                  </a:lnTo>
                  <a:lnTo>
                    <a:pt x="880" y="82"/>
                  </a:lnTo>
                  <a:lnTo>
                    <a:pt x="884" y="84"/>
                  </a:lnTo>
                  <a:lnTo>
                    <a:pt x="890" y="88"/>
                  </a:lnTo>
                  <a:lnTo>
                    <a:pt x="894" y="90"/>
                  </a:lnTo>
                  <a:lnTo>
                    <a:pt x="896" y="94"/>
                  </a:lnTo>
                  <a:lnTo>
                    <a:pt x="898" y="98"/>
                  </a:lnTo>
                  <a:lnTo>
                    <a:pt x="898" y="102"/>
                  </a:lnTo>
                  <a:lnTo>
                    <a:pt x="894" y="106"/>
                  </a:lnTo>
                  <a:lnTo>
                    <a:pt x="886" y="110"/>
                  </a:lnTo>
                  <a:lnTo>
                    <a:pt x="888" y="114"/>
                  </a:lnTo>
                  <a:lnTo>
                    <a:pt x="890" y="120"/>
                  </a:lnTo>
                  <a:lnTo>
                    <a:pt x="894" y="124"/>
                  </a:lnTo>
                  <a:lnTo>
                    <a:pt x="898" y="126"/>
                  </a:lnTo>
                  <a:lnTo>
                    <a:pt x="902" y="128"/>
                  </a:lnTo>
                  <a:lnTo>
                    <a:pt x="904" y="134"/>
                  </a:lnTo>
                  <a:lnTo>
                    <a:pt x="902" y="140"/>
                  </a:lnTo>
                  <a:lnTo>
                    <a:pt x="900" y="144"/>
                  </a:lnTo>
                  <a:lnTo>
                    <a:pt x="896" y="146"/>
                  </a:lnTo>
                  <a:lnTo>
                    <a:pt x="892" y="146"/>
                  </a:lnTo>
                  <a:lnTo>
                    <a:pt x="888" y="146"/>
                  </a:lnTo>
                  <a:lnTo>
                    <a:pt x="884" y="144"/>
                  </a:lnTo>
                  <a:lnTo>
                    <a:pt x="878" y="140"/>
                  </a:lnTo>
                  <a:lnTo>
                    <a:pt x="874" y="136"/>
                  </a:lnTo>
                  <a:lnTo>
                    <a:pt x="872" y="132"/>
                  </a:lnTo>
                  <a:lnTo>
                    <a:pt x="870" y="126"/>
                  </a:lnTo>
                  <a:lnTo>
                    <a:pt x="872" y="122"/>
                  </a:lnTo>
                  <a:lnTo>
                    <a:pt x="872" y="118"/>
                  </a:lnTo>
                  <a:lnTo>
                    <a:pt x="876" y="116"/>
                  </a:lnTo>
                  <a:lnTo>
                    <a:pt x="878" y="114"/>
                  </a:lnTo>
                  <a:lnTo>
                    <a:pt x="880" y="112"/>
                  </a:lnTo>
                  <a:lnTo>
                    <a:pt x="880" y="108"/>
                  </a:lnTo>
                  <a:lnTo>
                    <a:pt x="880" y="104"/>
                  </a:lnTo>
                  <a:lnTo>
                    <a:pt x="876" y="100"/>
                  </a:lnTo>
                  <a:lnTo>
                    <a:pt x="870" y="96"/>
                  </a:lnTo>
                  <a:lnTo>
                    <a:pt x="864" y="94"/>
                  </a:lnTo>
                  <a:lnTo>
                    <a:pt x="858" y="92"/>
                  </a:lnTo>
                  <a:lnTo>
                    <a:pt x="852" y="90"/>
                  </a:lnTo>
                  <a:lnTo>
                    <a:pt x="852" y="92"/>
                  </a:lnTo>
                  <a:lnTo>
                    <a:pt x="850" y="96"/>
                  </a:lnTo>
                  <a:lnTo>
                    <a:pt x="848" y="100"/>
                  </a:lnTo>
                  <a:lnTo>
                    <a:pt x="848" y="104"/>
                  </a:lnTo>
                  <a:lnTo>
                    <a:pt x="844" y="104"/>
                  </a:lnTo>
                  <a:lnTo>
                    <a:pt x="842" y="102"/>
                  </a:lnTo>
                  <a:lnTo>
                    <a:pt x="846" y="106"/>
                  </a:lnTo>
                  <a:lnTo>
                    <a:pt x="850" y="108"/>
                  </a:lnTo>
                  <a:lnTo>
                    <a:pt x="850" y="114"/>
                  </a:lnTo>
                  <a:lnTo>
                    <a:pt x="850" y="118"/>
                  </a:lnTo>
                  <a:lnTo>
                    <a:pt x="840" y="120"/>
                  </a:lnTo>
                  <a:lnTo>
                    <a:pt x="830" y="118"/>
                  </a:lnTo>
                  <a:lnTo>
                    <a:pt x="822" y="114"/>
                  </a:lnTo>
                  <a:lnTo>
                    <a:pt x="816" y="108"/>
                  </a:lnTo>
                  <a:lnTo>
                    <a:pt x="816" y="104"/>
                  </a:lnTo>
                  <a:lnTo>
                    <a:pt x="816" y="102"/>
                  </a:lnTo>
                  <a:lnTo>
                    <a:pt x="818" y="98"/>
                  </a:lnTo>
                  <a:lnTo>
                    <a:pt x="820" y="96"/>
                  </a:lnTo>
                  <a:lnTo>
                    <a:pt x="822" y="92"/>
                  </a:lnTo>
                  <a:lnTo>
                    <a:pt x="824" y="88"/>
                  </a:lnTo>
                  <a:lnTo>
                    <a:pt x="824" y="86"/>
                  </a:lnTo>
                  <a:lnTo>
                    <a:pt x="824" y="82"/>
                  </a:lnTo>
                  <a:lnTo>
                    <a:pt x="822" y="82"/>
                  </a:lnTo>
                  <a:lnTo>
                    <a:pt x="818" y="80"/>
                  </a:lnTo>
                  <a:lnTo>
                    <a:pt x="812" y="80"/>
                  </a:lnTo>
                  <a:lnTo>
                    <a:pt x="806" y="100"/>
                  </a:lnTo>
                  <a:lnTo>
                    <a:pt x="804" y="126"/>
                  </a:lnTo>
                  <a:lnTo>
                    <a:pt x="796" y="114"/>
                  </a:lnTo>
                  <a:lnTo>
                    <a:pt x="792" y="100"/>
                  </a:lnTo>
                  <a:lnTo>
                    <a:pt x="790" y="90"/>
                  </a:lnTo>
                  <a:lnTo>
                    <a:pt x="794" y="78"/>
                  </a:lnTo>
                  <a:lnTo>
                    <a:pt x="780" y="76"/>
                  </a:lnTo>
                  <a:lnTo>
                    <a:pt x="768" y="82"/>
                  </a:lnTo>
                  <a:lnTo>
                    <a:pt x="760" y="92"/>
                  </a:lnTo>
                  <a:lnTo>
                    <a:pt x="754" y="106"/>
                  </a:lnTo>
                  <a:lnTo>
                    <a:pt x="752" y="120"/>
                  </a:lnTo>
                  <a:lnTo>
                    <a:pt x="754" y="128"/>
                  </a:lnTo>
                  <a:lnTo>
                    <a:pt x="760" y="138"/>
                  </a:lnTo>
                  <a:lnTo>
                    <a:pt x="764" y="148"/>
                  </a:lnTo>
                  <a:lnTo>
                    <a:pt x="766" y="156"/>
                  </a:lnTo>
                  <a:lnTo>
                    <a:pt x="762" y="164"/>
                  </a:lnTo>
                  <a:lnTo>
                    <a:pt x="750" y="166"/>
                  </a:lnTo>
                  <a:lnTo>
                    <a:pt x="740" y="160"/>
                  </a:lnTo>
                  <a:lnTo>
                    <a:pt x="730" y="150"/>
                  </a:lnTo>
                  <a:lnTo>
                    <a:pt x="722" y="142"/>
                  </a:lnTo>
                  <a:lnTo>
                    <a:pt x="712" y="138"/>
                  </a:lnTo>
                  <a:lnTo>
                    <a:pt x="704" y="136"/>
                  </a:lnTo>
                  <a:lnTo>
                    <a:pt x="694" y="136"/>
                  </a:lnTo>
                  <a:lnTo>
                    <a:pt x="696" y="140"/>
                  </a:lnTo>
                  <a:lnTo>
                    <a:pt x="696" y="144"/>
                  </a:lnTo>
                  <a:lnTo>
                    <a:pt x="696" y="150"/>
                  </a:lnTo>
                  <a:lnTo>
                    <a:pt x="692" y="158"/>
                  </a:lnTo>
                  <a:lnTo>
                    <a:pt x="684" y="162"/>
                  </a:lnTo>
                  <a:lnTo>
                    <a:pt x="678" y="160"/>
                  </a:lnTo>
                  <a:lnTo>
                    <a:pt x="668" y="156"/>
                  </a:lnTo>
                  <a:lnTo>
                    <a:pt x="660" y="152"/>
                  </a:lnTo>
                  <a:lnTo>
                    <a:pt x="652" y="150"/>
                  </a:lnTo>
                  <a:lnTo>
                    <a:pt x="646" y="152"/>
                  </a:lnTo>
                  <a:lnTo>
                    <a:pt x="638" y="154"/>
                  </a:lnTo>
                  <a:lnTo>
                    <a:pt x="632" y="158"/>
                  </a:lnTo>
                  <a:lnTo>
                    <a:pt x="626" y="162"/>
                  </a:lnTo>
                  <a:lnTo>
                    <a:pt x="628" y="158"/>
                  </a:lnTo>
                  <a:lnTo>
                    <a:pt x="630" y="152"/>
                  </a:lnTo>
                  <a:lnTo>
                    <a:pt x="634" y="148"/>
                  </a:lnTo>
                  <a:lnTo>
                    <a:pt x="618" y="150"/>
                  </a:lnTo>
                  <a:lnTo>
                    <a:pt x="604" y="160"/>
                  </a:lnTo>
                  <a:lnTo>
                    <a:pt x="588" y="174"/>
                  </a:lnTo>
                  <a:lnTo>
                    <a:pt x="572" y="186"/>
                  </a:lnTo>
                  <a:lnTo>
                    <a:pt x="558" y="188"/>
                  </a:lnTo>
                  <a:lnTo>
                    <a:pt x="558" y="182"/>
                  </a:lnTo>
                  <a:lnTo>
                    <a:pt x="560" y="174"/>
                  </a:lnTo>
                  <a:lnTo>
                    <a:pt x="566" y="168"/>
                  </a:lnTo>
                  <a:lnTo>
                    <a:pt x="562" y="162"/>
                  </a:lnTo>
                  <a:lnTo>
                    <a:pt x="558" y="160"/>
                  </a:lnTo>
                  <a:lnTo>
                    <a:pt x="552" y="158"/>
                  </a:lnTo>
                  <a:lnTo>
                    <a:pt x="546" y="158"/>
                  </a:lnTo>
                  <a:lnTo>
                    <a:pt x="544" y="164"/>
                  </a:lnTo>
                  <a:lnTo>
                    <a:pt x="542" y="170"/>
                  </a:lnTo>
                  <a:lnTo>
                    <a:pt x="542" y="174"/>
                  </a:lnTo>
                  <a:lnTo>
                    <a:pt x="540" y="180"/>
                  </a:lnTo>
                  <a:lnTo>
                    <a:pt x="538" y="184"/>
                  </a:lnTo>
                  <a:lnTo>
                    <a:pt x="534" y="188"/>
                  </a:lnTo>
                  <a:lnTo>
                    <a:pt x="536" y="192"/>
                  </a:lnTo>
                  <a:lnTo>
                    <a:pt x="536" y="196"/>
                  </a:lnTo>
                  <a:lnTo>
                    <a:pt x="534" y="198"/>
                  </a:lnTo>
                  <a:lnTo>
                    <a:pt x="530" y="200"/>
                  </a:lnTo>
                  <a:lnTo>
                    <a:pt x="526" y="200"/>
                  </a:lnTo>
                  <a:lnTo>
                    <a:pt x="522" y="200"/>
                  </a:lnTo>
                  <a:lnTo>
                    <a:pt x="518" y="198"/>
                  </a:lnTo>
                  <a:lnTo>
                    <a:pt x="514" y="196"/>
                  </a:lnTo>
                  <a:lnTo>
                    <a:pt x="518" y="204"/>
                  </a:lnTo>
                  <a:lnTo>
                    <a:pt x="518" y="212"/>
                  </a:lnTo>
                  <a:lnTo>
                    <a:pt x="518" y="220"/>
                  </a:lnTo>
                  <a:lnTo>
                    <a:pt x="512" y="222"/>
                  </a:lnTo>
                  <a:lnTo>
                    <a:pt x="506" y="222"/>
                  </a:lnTo>
                  <a:lnTo>
                    <a:pt x="502" y="220"/>
                  </a:lnTo>
                  <a:lnTo>
                    <a:pt x="500" y="218"/>
                  </a:lnTo>
                  <a:lnTo>
                    <a:pt x="500" y="214"/>
                  </a:lnTo>
                  <a:lnTo>
                    <a:pt x="498" y="210"/>
                  </a:lnTo>
                  <a:lnTo>
                    <a:pt x="498" y="206"/>
                  </a:lnTo>
                  <a:lnTo>
                    <a:pt x="496" y="202"/>
                  </a:lnTo>
                  <a:lnTo>
                    <a:pt x="494" y="196"/>
                  </a:lnTo>
                  <a:lnTo>
                    <a:pt x="486" y="204"/>
                  </a:lnTo>
                  <a:lnTo>
                    <a:pt x="476" y="212"/>
                  </a:lnTo>
                  <a:lnTo>
                    <a:pt x="466" y="218"/>
                  </a:lnTo>
                  <a:lnTo>
                    <a:pt x="466" y="206"/>
                  </a:lnTo>
                  <a:lnTo>
                    <a:pt x="462" y="196"/>
                  </a:lnTo>
                  <a:lnTo>
                    <a:pt x="456" y="188"/>
                  </a:lnTo>
                  <a:lnTo>
                    <a:pt x="450" y="180"/>
                  </a:lnTo>
                  <a:lnTo>
                    <a:pt x="444" y="170"/>
                  </a:lnTo>
                  <a:lnTo>
                    <a:pt x="466" y="170"/>
                  </a:lnTo>
                  <a:lnTo>
                    <a:pt x="488" y="174"/>
                  </a:lnTo>
                  <a:lnTo>
                    <a:pt x="510" y="176"/>
                  </a:lnTo>
                  <a:lnTo>
                    <a:pt x="494" y="150"/>
                  </a:lnTo>
                  <a:lnTo>
                    <a:pt x="474" y="134"/>
                  </a:lnTo>
                  <a:lnTo>
                    <a:pt x="448" y="128"/>
                  </a:lnTo>
                  <a:lnTo>
                    <a:pt x="420" y="130"/>
                  </a:lnTo>
                  <a:lnTo>
                    <a:pt x="422" y="126"/>
                  </a:lnTo>
                  <a:lnTo>
                    <a:pt x="424" y="122"/>
                  </a:lnTo>
                  <a:lnTo>
                    <a:pt x="426" y="118"/>
                  </a:lnTo>
                  <a:lnTo>
                    <a:pt x="428" y="114"/>
                  </a:lnTo>
                  <a:lnTo>
                    <a:pt x="418" y="106"/>
                  </a:lnTo>
                  <a:lnTo>
                    <a:pt x="408" y="106"/>
                  </a:lnTo>
                  <a:lnTo>
                    <a:pt x="398" y="112"/>
                  </a:lnTo>
                  <a:lnTo>
                    <a:pt x="388" y="118"/>
                  </a:lnTo>
                  <a:lnTo>
                    <a:pt x="378" y="120"/>
                  </a:lnTo>
                  <a:lnTo>
                    <a:pt x="366" y="120"/>
                  </a:lnTo>
                  <a:lnTo>
                    <a:pt x="360" y="116"/>
                  </a:lnTo>
                  <a:lnTo>
                    <a:pt x="356" y="112"/>
                  </a:lnTo>
                  <a:lnTo>
                    <a:pt x="350" y="110"/>
                  </a:lnTo>
                  <a:lnTo>
                    <a:pt x="338" y="114"/>
                  </a:lnTo>
                  <a:lnTo>
                    <a:pt x="332" y="118"/>
                  </a:lnTo>
                  <a:lnTo>
                    <a:pt x="326" y="122"/>
                  </a:lnTo>
                  <a:lnTo>
                    <a:pt x="320" y="128"/>
                  </a:lnTo>
                  <a:lnTo>
                    <a:pt x="316" y="134"/>
                  </a:lnTo>
                  <a:lnTo>
                    <a:pt x="314" y="140"/>
                  </a:lnTo>
                  <a:lnTo>
                    <a:pt x="312" y="146"/>
                  </a:lnTo>
                  <a:lnTo>
                    <a:pt x="312" y="150"/>
                  </a:lnTo>
                  <a:lnTo>
                    <a:pt x="312" y="156"/>
                  </a:lnTo>
                  <a:lnTo>
                    <a:pt x="312" y="160"/>
                  </a:lnTo>
                  <a:lnTo>
                    <a:pt x="308" y="166"/>
                  </a:lnTo>
                  <a:lnTo>
                    <a:pt x="302" y="168"/>
                  </a:lnTo>
                  <a:lnTo>
                    <a:pt x="298" y="172"/>
                  </a:lnTo>
                  <a:lnTo>
                    <a:pt x="292" y="174"/>
                  </a:lnTo>
                  <a:lnTo>
                    <a:pt x="288" y="176"/>
                  </a:lnTo>
                  <a:lnTo>
                    <a:pt x="282" y="180"/>
                  </a:lnTo>
                  <a:lnTo>
                    <a:pt x="278" y="184"/>
                  </a:lnTo>
                  <a:lnTo>
                    <a:pt x="274" y="190"/>
                  </a:lnTo>
                  <a:lnTo>
                    <a:pt x="272" y="194"/>
                  </a:lnTo>
                  <a:lnTo>
                    <a:pt x="272" y="200"/>
                  </a:lnTo>
                  <a:lnTo>
                    <a:pt x="272" y="210"/>
                  </a:lnTo>
                  <a:lnTo>
                    <a:pt x="260" y="214"/>
                  </a:lnTo>
                  <a:lnTo>
                    <a:pt x="250" y="220"/>
                  </a:lnTo>
                  <a:lnTo>
                    <a:pt x="242" y="228"/>
                  </a:lnTo>
                  <a:lnTo>
                    <a:pt x="232" y="234"/>
                  </a:lnTo>
                  <a:lnTo>
                    <a:pt x="220" y="234"/>
                  </a:lnTo>
                  <a:lnTo>
                    <a:pt x="220" y="240"/>
                  </a:lnTo>
                  <a:lnTo>
                    <a:pt x="220" y="246"/>
                  </a:lnTo>
                  <a:lnTo>
                    <a:pt x="222" y="252"/>
                  </a:lnTo>
                  <a:lnTo>
                    <a:pt x="220" y="260"/>
                  </a:lnTo>
                  <a:lnTo>
                    <a:pt x="220" y="264"/>
                  </a:lnTo>
                  <a:lnTo>
                    <a:pt x="216" y="268"/>
                  </a:lnTo>
                  <a:lnTo>
                    <a:pt x="212" y="272"/>
                  </a:lnTo>
                  <a:lnTo>
                    <a:pt x="208" y="276"/>
                  </a:lnTo>
                  <a:lnTo>
                    <a:pt x="204" y="278"/>
                  </a:lnTo>
                  <a:lnTo>
                    <a:pt x="200" y="282"/>
                  </a:lnTo>
                  <a:lnTo>
                    <a:pt x="198" y="288"/>
                  </a:lnTo>
                  <a:lnTo>
                    <a:pt x="198" y="292"/>
                  </a:lnTo>
                  <a:lnTo>
                    <a:pt x="200" y="296"/>
                  </a:lnTo>
                  <a:lnTo>
                    <a:pt x="202" y="300"/>
                  </a:lnTo>
                  <a:lnTo>
                    <a:pt x="206" y="302"/>
                  </a:lnTo>
                  <a:lnTo>
                    <a:pt x="210" y="304"/>
                  </a:lnTo>
                  <a:lnTo>
                    <a:pt x="214" y="306"/>
                  </a:lnTo>
                  <a:lnTo>
                    <a:pt x="218" y="308"/>
                  </a:lnTo>
                  <a:lnTo>
                    <a:pt x="220" y="310"/>
                  </a:lnTo>
                  <a:lnTo>
                    <a:pt x="220" y="314"/>
                  </a:lnTo>
                  <a:lnTo>
                    <a:pt x="220" y="318"/>
                  </a:lnTo>
                  <a:lnTo>
                    <a:pt x="240" y="302"/>
                  </a:lnTo>
                  <a:lnTo>
                    <a:pt x="262" y="290"/>
                  </a:lnTo>
                  <a:lnTo>
                    <a:pt x="286" y="286"/>
                  </a:lnTo>
                  <a:lnTo>
                    <a:pt x="286" y="298"/>
                  </a:lnTo>
                  <a:lnTo>
                    <a:pt x="282" y="306"/>
                  </a:lnTo>
                  <a:lnTo>
                    <a:pt x="272" y="310"/>
                  </a:lnTo>
                  <a:lnTo>
                    <a:pt x="262" y="310"/>
                  </a:lnTo>
                  <a:lnTo>
                    <a:pt x="252" y="306"/>
                  </a:lnTo>
                  <a:lnTo>
                    <a:pt x="252" y="316"/>
                  </a:lnTo>
                  <a:lnTo>
                    <a:pt x="258" y="324"/>
                  </a:lnTo>
                  <a:lnTo>
                    <a:pt x="266" y="328"/>
                  </a:lnTo>
                  <a:lnTo>
                    <a:pt x="272" y="334"/>
                  </a:lnTo>
                  <a:lnTo>
                    <a:pt x="274" y="344"/>
                  </a:lnTo>
                  <a:lnTo>
                    <a:pt x="286" y="344"/>
                  </a:lnTo>
                  <a:lnTo>
                    <a:pt x="296" y="340"/>
                  </a:lnTo>
                  <a:lnTo>
                    <a:pt x="302" y="332"/>
                  </a:lnTo>
                  <a:lnTo>
                    <a:pt x="304" y="324"/>
                  </a:lnTo>
                  <a:lnTo>
                    <a:pt x="300" y="316"/>
                  </a:lnTo>
                  <a:lnTo>
                    <a:pt x="290" y="310"/>
                  </a:lnTo>
                  <a:lnTo>
                    <a:pt x="298" y="306"/>
                  </a:lnTo>
                  <a:lnTo>
                    <a:pt x="308" y="304"/>
                  </a:lnTo>
                  <a:lnTo>
                    <a:pt x="318" y="300"/>
                  </a:lnTo>
                  <a:lnTo>
                    <a:pt x="328" y="298"/>
                  </a:lnTo>
                  <a:lnTo>
                    <a:pt x="334" y="290"/>
                  </a:lnTo>
                  <a:lnTo>
                    <a:pt x="334" y="278"/>
                  </a:lnTo>
                  <a:lnTo>
                    <a:pt x="316" y="276"/>
                  </a:lnTo>
                  <a:lnTo>
                    <a:pt x="308" y="272"/>
                  </a:lnTo>
                  <a:lnTo>
                    <a:pt x="306" y="264"/>
                  </a:lnTo>
                  <a:lnTo>
                    <a:pt x="310" y="254"/>
                  </a:lnTo>
                  <a:lnTo>
                    <a:pt x="314" y="242"/>
                  </a:lnTo>
                  <a:lnTo>
                    <a:pt x="320" y="228"/>
                  </a:lnTo>
                  <a:lnTo>
                    <a:pt x="314" y="226"/>
                  </a:lnTo>
                  <a:lnTo>
                    <a:pt x="310" y="224"/>
                  </a:lnTo>
                  <a:lnTo>
                    <a:pt x="304" y="224"/>
                  </a:lnTo>
                  <a:lnTo>
                    <a:pt x="316" y="222"/>
                  </a:lnTo>
                  <a:lnTo>
                    <a:pt x="326" y="220"/>
                  </a:lnTo>
                  <a:lnTo>
                    <a:pt x="336" y="222"/>
                  </a:lnTo>
                  <a:lnTo>
                    <a:pt x="344" y="220"/>
                  </a:lnTo>
                  <a:lnTo>
                    <a:pt x="352" y="216"/>
                  </a:lnTo>
                  <a:lnTo>
                    <a:pt x="356" y="208"/>
                  </a:lnTo>
                  <a:lnTo>
                    <a:pt x="356" y="194"/>
                  </a:lnTo>
                  <a:lnTo>
                    <a:pt x="362" y="194"/>
                  </a:lnTo>
                  <a:lnTo>
                    <a:pt x="368" y="194"/>
                  </a:lnTo>
                  <a:lnTo>
                    <a:pt x="374" y="194"/>
                  </a:lnTo>
                  <a:lnTo>
                    <a:pt x="378" y="194"/>
                  </a:lnTo>
                  <a:lnTo>
                    <a:pt x="380" y="194"/>
                  </a:lnTo>
                  <a:lnTo>
                    <a:pt x="382" y="196"/>
                  </a:lnTo>
                  <a:lnTo>
                    <a:pt x="384" y="200"/>
                  </a:lnTo>
                  <a:lnTo>
                    <a:pt x="384" y="206"/>
                  </a:lnTo>
                  <a:lnTo>
                    <a:pt x="382" y="210"/>
                  </a:lnTo>
                  <a:lnTo>
                    <a:pt x="378" y="214"/>
                  </a:lnTo>
                  <a:lnTo>
                    <a:pt x="376" y="218"/>
                  </a:lnTo>
                  <a:lnTo>
                    <a:pt x="372" y="222"/>
                  </a:lnTo>
                  <a:lnTo>
                    <a:pt x="368" y="228"/>
                  </a:lnTo>
                  <a:lnTo>
                    <a:pt x="366" y="230"/>
                  </a:lnTo>
                  <a:lnTo>
                    <a:pt x="364" y="232"/>
                  </a:lnTo>
                  <a:lnTo>
                    <a:pt x="362" y="234"/>
                  </a:lnTo>
                  <a:lnTo>
                    <a:pt x="360" y="238"/>
                  </a:lnTo>
                  <a:lnTo>
                    <a:pt x="358" y="240"/>
                  </a:lnTo>
                  <a:lnTo>
                    <a:pt x="356" y="242"/>
                  </a:lnTo>
                  <a:lnTo>
                    <a:pt x="356" y="244"/>
                  </a:lnTo>
                  <a:lnTo>
                    <a:pt x="356" y="262"/>
                  </a:lnTo>
                  <a:lnTo>
                    <a:pt x="362" y="274"/>
                  </a:lnTo>
                  <a:lnTo>
                    <a:pt x="374" y="280"/>
                  </a:lnTo>
                  <a:lnTo>
                    <a:pt x="388" y="276"/>
                  </a:lnTo>
                  <a:lnTo>
                    <a:pt x="404" y="266"/>
                  </a:lnTo>
                  <a:lnTo>
                    <a:pt x="408" y="270"/>
                  </a:lnTo>
                  <a:lnTo>
                    <a:pt x="414" y="274"/>
                  </a:lnTo>
                  <a:lnTo>
                    <a:pt x="420" y="276"/>
                  </a:lnTo>
                  <a:lnTo>
                    <a:pt x="424" y="278"/>
                  </a:lnTo>
                  <a:lnTo>
                    <a:pt x="432" y="278"/>
                  </a:lnTo>
                  <a:lnTo>
                    <a:pt x="432" y="274"/>
                  </a:lnTo>
                  <a:lnTo>
                    <a:pt x="430" y="270"/>
                  </a:lnTo>
                  <a:lnTo>
                    <a:pt x="428" y="266"/>
                  </a:lnTo>
                  <a:lnTo>
                    <a:pt x="426" y="262"/>
                  </a:lnTo>
                  <a:lnTo>
                    <a:pt x="424" y="258"/>
                  </a:lnTo>
                  <a:lnTo>
                    <a:pt x="424" y="254"/>
                  </a:lnTo>
                  <a:lnTo>
                    <a:pt x="426" y="250"/>
                  </a:lnTo>
                  <a:lnTo>
                    <a:pt x="428" y="246"/>
                  </a:lnTo>
                  <a:lnTo>
                    <a:pt x="434" y="246"/>
                  </a:lnTo>
                  <a:lnTo>
                    <a:pt x="438" y="246"/>
                  </a:lnTo>
                  <a:lnTo>
                    <a:pt x="444" y="250"/>
                  </a:lnTo>
                  <a:lnTo>
                    <a:pt x="448" y="254"/>
                  </a:lnTo>
                  <a:lnTo>
                    <a:pt x="450" y="260"/>
                  </a:lnTo>
                  <a:lnTo>
                    <a:pt x="452" y="264"/>
                  </a:lnTo>
                  <a:lnTo>
                    <a:pt x="452" y="268"/>
                  </a:lnTo>
                  <a:lnTo>
                    <a:pt x="448" y="280"/>
                  </a:lnTo>
                  <a:lnTo>
                    <a:pt x="438" y="286"/>
                  </a:lnTo>
                  <a:lnTo>
                    <a:pt x="424" y="290"/>
                  </a:lnTo>
                  <a:lnTo>
                    <a:pt x="408" y="292"/>
                  </a:lnTo>
                  <a:lnTo>
                    <a:pt x="396" y="294"/>
                  </a:lnTo>
                  <a:lnTo>
                    <a:pt x="396" y="298"/>
                  </a:lnTo>
                  <a:lnTo>
                    <a:pt x="398" y="302"/>
                  </a:lnTo>
                  <a:lnTo>
                    <a:pt x="388" y="304"/>
                  </a:lnTo>
                  <a:lnTo>
                    <a:pt x="376" y="306"/>
                  </a:lnTo>
                  <a:lnTo>
                    <a:pt x="366" y="306"/>
                  </a:lnTo>
                  <a:lnTo>
                    <a:pt x="366" y="308"/>
                  </a:lnTo>
                  <a:lnTo>
                    <a:pt x="364" y="312"/>
                  </a:lnTo>
                  <a:lnTo>
                    <a:pt x="364" y="314"/>
                  </a:lnTo>
                  <a:lnTo>
                    <a:pt x="370" y="314"/>
                  </a:lnTo>
                  <a:lnTo>
                    <a:pt x="374" y="314"/>
                  </a:lnTo>
                  <a:lnTo>
                    <a:pt x="370" y="318"/>
                  </a:lnTo>
                  <a:lnTo>
                    <a:pt x="366" y="320"/>
                  </a:lnTo>
                  <a:lnTo>
                    <a:pt x="360" y="322"/>
                  </a:lnTo>
                  <a:lnTo>
                    <a:pt x="354" y="322"/>
                  </a:lnTo>
                  <a:lnTo>
                    <a:pt x="350" y="324"/>
                  </a:lnTo>
                  <a:lnTo>
                    <a:pt x="346" y="328"/>
                  </a:lnTo>
                  <a:lnTo>
                    <a:pt x="340" y="338"/>
                  </a:lnTo>
                  <a:lnTo>
                    <a:pt x="340" y="354"/>
                  </a:lnTo>
                  <a:lnTo>
                    <a:pt x="340" y="366"/>
                  </a:lnTo>
                  <a:lnTo>
                    <a:pt x="316" y="372"/>
                  </a:lnTo>
                  <a:lnTo>
                    <a:pt x="290" y="372"/>
                  </a:lnTo>
                  <a:lnTo>
                    <a:pt x="264" y="368"/>
                  </a:lnTo>
                  <a:lnTo>
                    <a:pt x="258" y="366"/>
                  </a:lnTo>
                  <a:lnTo>
                    <a:pt x="252" y="366"/>
                  </a:lnTo>
                  <a:lnTo>
                    <a:pt x="250" y="366"/>
                  </a:lnTo>
                  <a:lnTo>
                    <a:pt x="248" y="366"/>
                  </a:lnTo>
                  <a:lnTo>
                    <a:pt x="248" y="368"/>
                  </a:lnTo>
                  <a:lnTo>
                    <a:pt x="246" y="368"/>
                  </a:lnTo>
                  <a:lnTo>
                    <a:pt x="246" y="370"/>
                  </a:lnTo>
                  <a:lnTo>
                    <a:pt x="244" y="372"/>
                  </a:lnTo>
                  <a:lnTo>
                    <a:pt x="242" y="374"/>
                  </a:lnTo>
                  <a:lnTo>
                    <a:pt x="238" y="378"/>
                  </a:lnTo>
                  <a:lnTo>
                    <a:pt x="220" y="388"/>
                  </a:lnTo>
                  <a:lnTo>
                    <a:pt x="200" y="392"/>
                  </a:lnTo>
                  <a:lnTo>
                    <a:pt x="200" y="398"/>
                  </a:lnTo>
                  <a:lnTo>
                    <a:pt x="198" y="400"/>
                  </a:lnTo>
                  <a:lnTo>
                    <a:pt x="196" y="402"/>
                  </a:lnTo>
                  <a:lnTo>
                    <a:pt x="192" y="404"/>
                  </a:lnTo>
                  <a:lnTo>
                    <a:pt x="190" y="406"/>
                  </a:lnTo>
                  <a:lnTo>
                    <a:pt x="186" y="408"/>
                  </a:lnTo>
                  <a:lnTo>
                    <a:pt x="184" y="410"/>
                  </a:lnTo>
                  <a:lnTo>
                    <a:pt x="178" y="412"/>
                  </a:lnTo>
                  <a:lnTo>
                    <a:pt x="172" y="414"/>
                  </a:lnTo>
                  <a:lnTo>
                    <a:pt x="166" y="414"/>
                  </a:lnTo>
                  <a:lnTo>
                    <a:pt x="166" y="418"/>
                  </a:lnTo>
                  <a:lnTo>
                    <a:pt x="166" y="424"/>
                  </a:lnTo>
                  <a:lnTo>
                    <a:pt x="164" y="428"/>
                  </a:lnTo>
                  <a:lnTo>
                    <a:pt x="156" y="434"/>
                  </a:lnTo>
                  <a:lnTo>
                    <a:pt x="144" y="440"/>
                  </a:lnTo>
                  <a:lnTo>
                    <a:pt x="130" y="444"/>
                  </a:lnTo>
                  <a:lnTo>
                    <a:pt x="120" y="450"/>
                  </a:lnTo>
                  <a:lnTo>
                    <a:pt x="134" y="458"/>
                  </a:lnTo>
                  <a:lnTo>
                    <a:pt x="146" y="468"/>
                  </a:lnTo>
                  <a:lnTo>
                    <a:pt x="154" y="480"/>
                  </a:lnTo>
                  <a:lnTo>
                    <a:pt x="156" y="492"/>
                  </a:lnTo>
                  <a:lnTo>
                    <a:pt x="152" y="506"/>
                  </a:lnTo>
                  <a:lnTo>
                    <a:pt x="138" y="516"/>
                  </a:lnTo>
                  <a:lnTo>
                    <a:pt x="126" y="520"/>
                  </a:lnTo>
                  <a:lnTo>
                    <a:pt x="114" y="516"/>
                  </a:lnTo>
                  <a:lnTo>
                    <a:pt x="102" y="512"/>
                  </a:lnTo>
                  <a:lnTo>
                    <a:pt x="92" y="508"/>
                  </a:lnTo>
                  <a:lnTo>
                    <a:pt x="82" y="506"/>
                  </a:lnTo>
                  <a:lnTo>
                    <a:pt x="76" y="512"/>
                  </a:lnTo>
                  <a:lnTo>
                    <a:pt x="74" y="516"/>
                  </a:lnTo>
                  <a:lnTo>
                    <a:pt x="74" y="522"/>
                  </a:lnTo>
                  <a:lnTo>
                    <a:pt x="76" y="526"/>
                  </a:lnTo>
                  <a:lnTo>
                    <a:pt x="78" y="530"/>
                  </a:lnTo>
                  <a:lnTo>
                    <a:pt x="82" y="534"/>
                  </a:lnTo>
                  <a:lnTo>
                    <a:pt x="82" y="538"/>
                  </a:lnTo>
                  <a:lnTo>
                    <a:pt x="82" y="544"/>
                  </a:lnTo>
                  <a:lnTo>
                    <a:pt x="80" y="550"/>
                  </a:lnTo>
                  <a:lnTo>
                    <a:pt x="78" y="554"/>
                  </a:lnTo>
                  <a:lnTo>
                    <a:pt x="76" y="560"/>
                  </a:lnTo>
                  <a:lnTo>
                    <a:pt x="76" y="564"/>
                  </a:lnTo>
                  <a:lnTo>
                    <a:pt x="76" y="580"/>
                  </a:lnTo>
                  <a:lnTo>
                    <a:pt x="82" y="588"/>
                  </a:lnTo>
                  <a:lnTo>
                    <a:pt x="90" y="590"/>
                  </a:lnTo>
                  <a:lnTo>
                    <a:pt x="100" y="588"/>
                  </a:lnTo>
                  <a:lnTo>
                    <a:pt x="112" y="582"/>
                  </a:lnTo>
                  <a:lnTo>
                    <a:pt x="124" y="574"/>
                  </a:lnTo>
                  <a:lnTo>
                    <a:pt x="134" y="566"/>
                  </a:lnTo>
                  <a:lnTo>
                    <a:pt x="144" y="556"/>
                  </a:lnTo>
                  <a:lnTo>
                    <a:pt x="150" y="550"/>
                  </a:lnTo>
                  <a:lnTo>
                    <a:pt x="160" y="536"/>
                  </a:lnTo>
                  <a:lnTo>
                    <a:pt x="168" y="518"/>
                  </a:lnTo>
                  <a:lnTo>
                    <a:pt x="176" y="508"/>
                  </a:lnTo>
                  <a:lnTo>
                    <a:pt x="188" y="502"/>
                  </a:lnTo>
                  <a:lnTo>
                    <a:pt x="200" y="502"/>
                  </a:lnTo>
                  <a:lnTo>
                    <a:pt x="212" y="500"/>
                  </a:lnTo>
                  <a:lnTo>
                    <a:pt x="222" y="490"/>
                  </a:lnTo>
                  <a:lnTo>
                    <a:pt x="226" y="494"/>
                  </a:lnTo>
                  <a:lnTo>
                    <a:pt x="230" y="498"/>
                  </a:lnTo>
                  <a:lnTo>
                    <a:pt x="234" y="500"/>
                  </a:lnTo>
                  <a:lnTo>
                    <a:pt x="240" y="500"/>
                  </a:lnTo>
                  <a:lnTo>
                    <a:pt x="244" y="502"/>
                  </a:lnTo>
                  <a:lnTo>
                    <a:pt x="248" y="506"/>
                  </a:lnTo>
                  <a:lnTo>
                    <a:pt x="252" y="512"/>
                  </a:lnTo>
                  <a:lnTo>
                    <a:pt x="256" y="516"/>
                  </a:lnTo>
                  <a:lnTo>
                    <a:pt x="258" y="522"/>
                  </a:lnTo>
                  <a:lnTo>
                    <a:pt x="262" y="528"/>
                  </a:lnTo>
                  <a:lnTo>
                    <a:pt x="266" y="530"/>
                  </a:lnTo>
                  <a:lnTo>
                    <a:pt x="270" y="534"/>
                  </a:lnTo>
                  <a:lnTo>
                    <a:pt x="274" y="536"/>
                  </a:lnTo>
                  <a:lnTo>
                    <a:pt x="278" y="538"/>
                  </a:lnTo>
                  <a:lnTo>
                    <a:pt x="282" y="542"/>
                  </a:lnTo>
                  <a:lnTo>
                    <a:pt x="286" y="548"/>
                  </a:lnTo>
                  <a:lnTo>
                    <a:pt x="288" y="554"/>
                  </a:lnTo>
                  <a:lnTo>
                    <a:pt x="290" y="562"/>
                  </a:lnTo>
                  <a:lnTo>
                    <a:pt x="290" y="572"/>
                  </a:lnTo>
                  <a:lnTo>
                    <a:pt x="272" y="576"/>
                  </a:lnTo>
                  <a:lnTo>
                    <a:pt x="254" y="580"/>
                  </a:lnTo>
                  <a:lnTo>
                    <a:pt x="268" y="588"/>
                  </a:lnTo>
                  <a:lnTo>
                    <a:pt x="282" y="594"/>
                  </a:lnTo>
                  <a:lnTo>
                    <a:pt x="298" y="598"/>
                  </a:lnTo>
                  <a:lnTo>
                    <a:pt x="310" y="596"/>
                  </a:lnTo>
                  <a:lnTo>
                    <a:pt x="314" y="590"/>
                  </a:lnTo>
                  <a:lnTo>
                    <a:pt x="314" y="582"/>
                  </a:lnTo>
                  <a:lnTo>
                    <a:pt x="308" y="572"/>
                  </a:lnTo>
                  <a:lnTo>
                    <a:pt x="304" y="564"/>
                  </a:lnTo>
                  <a:lnTo>
                    <a:pt x="300" y="554"/>
                  </a:lnTo>
                  <a:lnTo>
                    <a:pt x="306" y="552"/>
                  </a:lnTo>
                  <a:lnTo>
                    <a:pt x="312" y="550"/>
                  </a:lnTo>
                  <a:lnTo>
                    <a:pt x="320" y="548"/>
                  </a:lnTo>
                  <a:lnTo>
                    <a:pt x="304" y="538"/>
                  </a:lnTo>
                  <a:lnTo>
                    <a:pt x="288" y="524"/>
                  </a:lnTo>
                  <a:lnTo>
                    <a:pt x="270" y="510"/>
                  </a:lnTo>
                  <a:lnTo>
                    <a:pt x="252" y="500"/>
                  </a:lnTo>
                  <a:lnTo>
                    <a:pt x="234" y="496"/>
                  </a:lnTo>
                  <a:lnTo>
                    <a:pt x="250" y="492"/>
                  </a:lnTo>
                  <a:lnTo>
                    <a:pt x="266" y="488"/>
                  </a:lnTo>
                  <a:lnTo>
                    <a:pt x="280" y="484"/>
                  </a:lnTo>
                  <a:lnTo>
                    <a:pt x="292" y="474"/>
                  </a:lnTo>
                  <a:lnTo>
                    <a:pt x="298" y="488"/>
                  </a:lnTo>
                  <a:lnTo>
                    <a:pt x="306" y="500"/>
                  </a:lnTo>
                  <a:lnTo>
                    <a:pt x="316" y="512"/>
                  </a:lnTo>
                  <a:lnTo>
                    <a:pt x="322" y="520"/>
                  </a:lnTo>
                  <a:lnTo>
                    <a:pt x="330" y="526"/>
                  </a:lnTo>
                  <a:lnTo>
                    <a:pt x="336" y="532"/>
                  </a:lnTo>
                  <a:lnTo>
                    <a:pt x="340" y="542"/>
                  </a:lnTo>
                  <a:lnTo>
                    <a:pt x="348" y="558"/>
                  </a:lnTo>
                  <a:lnTo>
                    <a:pt x="350" y="574"/>
                  </a:lnTo>
                  <a:lnTo>
                    <a:pt x="346" y="592"/>
                  </a:lnTo>
                  <a:lnTo>
                    <a:pt x="350" y="592"/>
                  </a:lnTo>
                  <a:lnTo>
                    <a:pt x="356" y="592"/>
                  </a:lnTo>
                  <a:lnTo>
                    <a:pt x="362" y="592"/>
                  </a:lnTo>
                  <a:lnTo>
                    <a:pt x="368" y="592"/>
                  </a:lnTo>
                  <a:lnTo>
                    <a:pt x="372" y="590"/>
                  </a:lnTo>
                  <a:lnTo>
                    <a:pt x="378" y="586"/>
                  </a:lnTo>
                  <a:lnTo>
                    <a:pt x="380" y="584"/>
                  </a:lnTo>
                  <a:lnTo>
                    <a:pt x="380" y="580"/>
                  </a:lnTo>
                  <a:lnTo>
                    <a:pt x="378" y="578"/>
                  </a:lnTo>
                  <a:lnTo>
                    <a:pt x="376" y="576"/>
                  </a:lnTo>
                  <a:lnTo>
                    <a:pt x="374" y="572"/>
                  </a:lnTo>
                  <a:lnTo>
                    <a:pt x="372" y="568"/>
                  </a:lnTo>
                  <a:lnTo>
                    <a:pt x="370" y="566"/>
                  </a:lnTo>
                  <a:lnTo>
                    <a:pt x="368" y="562"/>
                  </a:lnTo>
                  <a:lnTo>
                    <a:pt x="364" y="560"/>
                  </a:lnTo>
                  <a:lnTo>
                    <a:pt x="362" y="556"/>
                  </a:lnTo>
                  <a:lnTo>
                    <a:pt x="360" y="552"/>
                  </a:lnTo>
                  <a:lnTo>
                    <a:pt x="360" y="548"/>
                  </a:lnTo>
                  <a:lnTo>
                    <a:pt x="362" y="544"/>
                  </a:lnTo>
                  <a:lnTo>
                    <a:pt x="366" y="540"/>
                  </a:lnTo>
                  <a:lnTo>
                    <a:pt x="370" y="538"/>
                  </a:lnTo>
                  <a:lnTo>
                    <a:pt x="376" y="536"/>
                  </a:lnTo>
                  <a:lnTo>
                    <a:pt x="382" y="538"/>
                  </a:lnTo>
                  <a:lnTo>
                    <a:pt x="388" y="540"/>
                  </a:lnTo>
                  <a:lnTo>
                    <a:pt x="398" y="548"/>
                  </a:lnTo>
                  <a:lnTo>
                    <a:pt x="400" y="560"/>
                  </a:lnTo>
                  <a:lnTo>
                    <a:pt x="400" y="574"/>
                  </a:lnTo>
                  <a:lnTo>
                    <a:pt x="402" y="586"/>
                  </a:lnTo>
                  <a:lnTo>
                    <a:pt x="404" y="596"/>
                  </a:lnTo>
                  <a:lnTo>
                    <a:pt x="414" y="604"/>
                  </a:lnTo>
                  <a:lnTo>
                    <a:pt x="426" y="606"/>
                  </a:lnTo>
                  <a:lnTo>
                    <a:pt x="438" y="604"/>
                  </a:lnTo>
                  <a:lnTo>
                    <a:pt x="448" y="600"/>
                  </a:lnTo>
                  <a:lnTo>
                    <a:pt x="458" y="602"/>
                  </a:lnTo>
                  <a:lnTo>
                    <a:pt x="466" y="610"/>
                  </a:lnTo>
                  <a:lnTo>
                    <a:pt x="470" y="608"/>
                  </a:lnTo>
                  <a:lnTo>
                    <a:pt x="474" y="606"/>
                  </a:lnTo>
                  <a:lnTo>
                    <a:pt x="478" y="604"/>
                  </a:lnTo>
                  <a:lnTo>
                    <a:pt x="484" y="620"/>
                  </a:lnTo>
                  <a:lnTo>
                    <a:pt x="478" y="638"/>
                  </a:lnTo>
                  <a:lnTo>
                    <a:pt x="468" y="652"/>
                  </a:lnTo>
                  <a:lnTo>
                    <a:pt x="452" y="664"/>
                  </a:lnTo>
                  <a:lnTo>
                    <a:pt x="438" y="672"/>
                  </a:lnTo>
                  <a:lnTo>
                    <a:pt x="420" y="674"/>
                  </a:lnTo>
                  <a:lnTo>
                    <a:pt x="404" y="672"/>
                  </a:lnTo>
                  <a:lnTo>
                    <a:pt x="390" y="666"/>
                  </a:lnTo>
                  <a:lnTo>
                    <a:pt x="376" y="660"/>
                  </a:lnTo>
                  <a:lnTo>
                    <a:pt x="362" y="654"/>
                  </a:lnTo>
                  <a:lnTo>
                    <a:pt x="346" y="654"/>
                  </a:lnTo>
                  <a:lnTo>
                    <a:pt x="342" y="664"/>
                  </a:lnTo>
                  <a:lnTo>
                    <a:pt x="332" y="668"/>
                  </a:lnTo>
                  <a:lnTo>
                    <a:pt x="320" y="666"/>
                  </a:lnTo>
                  <a:lnTo>
                    <a:pt x="306" y="662"/>
                  </a:lnTo>
                  <a:lnTo>
                    <a:pt x="290" y="656"/>
                  </a:lnTo>
                  <a:lnTo>
                    <a:pt x="276" y="648"/>
                  </a:lnTo>
                  <a:lnTo>
                    <a:pt x="264" y="644"/>
                  </a:lnTo>
                  <a:lnTo>
                    <a:pt x="254" y="642"/>
                  </a:lnTo>
                  <a:lnTo>
                    <a:pt x="250" y="622"/>
                  </a:lnTo>
                  <a:lnTo>
                    <a:pt x="252" y="604"/>
                  </a:lnTo>
                  <a:lnTo>
                    <a:pt x="254" y="608"/>
                  </a:lnTo>
                  <a:lnTo>
                    <a:pt x="254" y="602"/>
                  </a:lnTo>
                  <a:lnTo>
                    <a:pt x="254" y="598"/>
                  </a:lnTo>
                  <a:lnTo>
                    <a:pt x="254" y="592"/>
                  </a:lnTo>
                  <a:lnTo>
                    <a:pt x="236" y="590"/>
                  </a:lnTo>
                  <a:lnTo>
                    <a:pt x="214" y="590"/>
                  </a:lnTo>
                  <a:lnTo>
                    <a:pt x="194" y="590"/>
                  </a:lnTo>
                  <a:lnTo>
                    <a:pt x="174" y="592"/>
                  </a:lnTo>
                  <a:lnTo>
                    <a:pt x="162" y="594"/>
                  </a:lnTo>
                  <a:lnTo>
                    <a:pt x="156" y="596"/>
                  </a:lnTo>
                  <a:lnTo>
                    <a:pt x="148" y="602"/>
                  </a:lnTo>
                  <a:lnTo>
                    <a:pt x="140" y="606"/>
                  </a:lnTo>
                  <a:lnTo>
                    <a:pt x="126" y="608"/>
                  </a:lnTo>
                  <a:lnTo>
                    <a:pt x="114" y="604"/>
                  </a:lnTo>
                  <a:lnTo>
                    <a:pt x="104" y="606"/>
                  </a:lnTo>
                  <a:lnTo>
                    <a:pt x="102" y="608"/>
                  </a:lnTo>
                  <a:lnTo>
                    <a:pt x="98" y="612"/>
                  </a:lnTo>
                  <a:lnTo>
                    <a:pt x="96" y="618"/>
                  </a:lnTo>
                  <a:lnTo>
                    <a:pt x="92" y="624"/>
                  </a:lnTo>
                  <a:lnTo>
                    <a:pt x="90" y="628"/>
                  </a:lnTo>
                  <a:lnTo>
                    <a:pt x="88" y="632"/>
                  </a:lnTo>
                  <a:lnTo>
                    <a:pt x="84" y="638"/>
                  </a:lnTo>
                  <a:lnTo>
                    <a:pt x="78" y="642"/>
                  </a:lnTo>
                  <a:lnTo>
                    <a:pt x="74" y="646"/>
                  </a:lnTo>
                  <a:lnTo>
                    <a:pt x="72" y="652"/>
                  </a:lnTo>
                  <a:lnTo>
                    <a:pt x="68" y="658"/>
                  </a:lnTo>
                  <a:lnTo>
                    <a:pt x="58" y="676"/>
                  </a:lnTo>
                  <a:lnTo>
                    <a:pt x="46" y="690"/>
                  </a:lnTo>
                  <a:lnTo>
                    <a:pt x="32" y="708"/>
                  </a:lnTo>
                  <a:lnTo>
                    <a:pt x="20" y="726"/>
                  </a:lnTo>
                  <a:lnTo>
                    <a:pt x="8" y="746"/>
                  </a:lnTo>
                  <a:lnTo>
                    <a:pt x="2" y="766"/>
                  </a:lnTo>
                  <a:lnTo>
                    <a:pt x="2" y="790"/>
                  </a:lnTo>
                  <a:lnTo>
                    <a:pt x="4" y="812"/>
                  </a:lnTo>
                  <a:lnTo>
                    <a:pt x="4" y="832"/>
                  </a:lnTo>
                  <a:lnTo>
                    <a:pt x="2" y="848"/>
                  </a:lnTo>
                  <a:lnTo>
                    <a:pt x="0" y="864"/>
                  </a:lnTo>
                  <a:lnTo>
                    <a:pt x="4" y="880"/>
                  </a:lnTo>
                  <a:lnTo>
                    <a:pt x="16" y="898"/>
                  </a:lnTo>
                  <a:lnTo>
                    <a:pt x="30" y="920"/>
                  </a:lnTo>
                  <a:lnTo>
                    <a:pt x="48" y="942"/>
                  </a:lnTo>
                  <a:lnTo>
                    <a:pt x="64" y="960"/>
                  </a:lnTo>
                  <a:lnTo>
                    <a:pt x="80" y="972"/>
                  </a:lnTo>
                  <a:lnTo>
                    <a:pt x="96" y="978"/>
                  </a:lnTo>
                  <a:lnTo>
                    <a:pt x="112" y="982"/>
                  </a:lnTo>
                  <a:lnTo>
                    <a:pt x="126" y="978"/>
                  </a:lnTo>
                  <a:lnTo>
                    <a:pt x="130" y="976"/>
                  </a:lnTo>
                  <a:lnTo>
                    <a:pt x="132" y="972"/>
                  </a:lnTo>
                  <a:lnTo>
                    <a:pt x="134" y="968"/>
                  </a:lnTo>
                  <a:lnTo>
                    <a:pt x="138" y="962"/>
                  </a:lnTo>
                  <a:lnTo>
                    <a:pt x="140" y="960"/>
                  </a:lnTo>
                  <a:lnTo>
                    <a:pt x="146" y="958"/>
                  </a:lnTo>
                  <a:lnTo>
                    <a:pt x="150" y="958"/>
                  </a:lnTo>
                  <a:lnTo>
                    <a:pt x="156" y="958"/>
                  </a:lnTo>
                  <a:lnTo>
                    <a:pt x="162" y="958"/>
                  </a:lnTo>
                  <a:lnTo>
                    <a:pt x="174" y="952"/>
                  </a:lnTo>
                  <a:lnTo>
                    <a:pt x="186" y="944"/>
                  </a:lnTo>
                  <a:lnTo>
                    <a:pt x="198" y="942"/>
                  </a:lnTo>
                  <a:lnTo>
                    <a:pt x="210" y="948"/>
                  </a:lnTo>
                  <a:lnTo>
                    <a:pt x="218" y="962"/>
                  </a:lnTo>
                  <a:lnTo>
                    <a:pt x="220" y="976"/>
                  </a:lnTo>
                  <a:lnTo>
                    <a:pt x="230" y="972"/>
                  </a:lnTo>
                  <a:lnTo>
                    <a:pt x="240" y="968"/>
                  </a:lnTo>
                  <a:lnTo>
                    <a:pt x="250" y="960"/>
                  </a:lnTo>
                  <a:lnTo>
                    <a:pt x="250" y="980"/>
                  </a:lnTo>
                  <a:lnTo>
                    <a:pt x="250" y="998"/>
                  </a:lnTo>
                  <a:lnTo>
                    <a:pt x="246" y="1018"/>
                  </a:lnTo>
                  <a:lnTo>
                    <a:pt x="244" y="1032"/>
                  </a:lnTo>
                  <a:lnTo>
                    <a:pt x="248" y="1044"/>
                  </a:lnTo>
                  <a:lnTo>
                    <a:pt x="254" y="1056"/>
                  </a:lnTo>
                  <a:lnTo>
                    <a:pt x="264" y="1072"/>
                  </a:lnTo>
                  <a:lnTo>
                    <a:pt x="270" y="1086"/>
                  </a:lnTo>
                  <a:lnTo>
                    <a:pt x="272" y="1096"/>
                  </a:lnTo>
                  <a:lnTo>
                    <a:pt x="270" y="1108"/>
                  </a:lnTo>
                  <a:lnTo>
                    <a:pt x="268" y="1120"/>
                  </a:lnTo>
                  <a:lnTo>
                    <a:pt x="268" y="1134"/>
                  </a:lnTo>
                  <a:lnTo>
                    <a:pt x="270" y="1154"/>
                  </a:lnTo>
                  <a:lnTo>
                    <a:pt x="272" y="1174"/>
                  </a:lnTo>
                  <a:lnTo>
                    <a:pt x="270" y="1194"/>
                  </a:lnTo>
                  <a:lnTo>
                    <a:pt x="272" y="1222"/>
                  </a:lnTo>
                  <a:lnTo>
                    <a:pt x="280" y="1254"/>
                  </a:lnTo>
                  <a:lnTo>
                    <a:pt x="290" y="1284"/>
                  </a:lnTo>
                  <a:lnTo>
                    <a:pt x="300" y="1314"/>
                  </a:lnTo>
                  <a:lnTo>
                    <a:pt x="310" y="1346"/>
                  </a:lnTo>
                  <a:lnTo>
                    <a:pt x="318" y="1380"/>
                  </a:lnTo>
                  <a:lnTo>
                    <a:pt x="322" y="1416"/>
                  </a:lnTo>
                  <a:lnTo>
                    <a:pt x="346" y="1412"/>
                  </a:lnTo>
                  <a:lnTo>
                    <a:pt x="366" y="1404"/>
                  </a:lnTo>
                  <a:lnTo>
                    <a:pt x="382" y="1394"/>
                  </a:lnTo>
                  <a:lnTo>
                    <a:pt x="400" y="1382"/>
                  </a:lnTo>
                  <a:lnTo>
                    <a:pt x="418" y="1370"/>
                  </a:lnTo>
                  <a:lnTo>
                    <a:pt x="424" y="1366"/>
                  </a:lnTo>
                  <a:lnTo>
                    <a:pt x="430" y="1364"/>
                  </a:lnTo>
                  <a:lnTo>
                    <a:pt x="436" y="1360"/>
                  </a:lnTo>
                  <a:lnTo>
                    <a:pt x="440" y="1358"/>
                  </a:lnTo>
                  <a:lnTo>
                    <a:pt x="442" y="1354"/>
                  </a:lnTo>
                  <a:lnTo>
                    <a:pt x="446" y="1350"/>
                  </a:lnTo>
                  <a:lnTo>
                    <a:pt x="448" y="1342"/>
                  </a:lnTo>
                  <a:lnTo>
                    <a:pt x="448" y="1326"/>
                  </a:lnTo>
                  <a:lnTo>
                    <a:pt x="446" y="1310"/>
                  </a:lnTo>
                  <a:lnTo>
                    <a:pt x="446" y="1294"/>
                  </a:lnTo>
                  <a:lnTo>
                    <a:pt x="458" y="1292"/>
                  </a:lnTo>
                  <a:lnTo>
                    <a:pt x="466" y="1286"/>
                  </a:lnTo>
                  <a:lnTo>
                    <a:pt x="468" y="1276"/>
                  </a:lnTo>
                  <a:lnTo>
                    <a:pt x="468" y="1264"/>
                  </a:lnTo>
                  <a:lnTo>
                    <a:pt x="466" y="1252"/>
                  </a:lnTo>
                  <a:lnTo>
                    <a:pt x="466" y="1240"/>
                  </a:lnTo>
                  <a:lnTo>
                    <a:pt x="468" y="1224"/>
                  </a:lnTo>
                  <a:lnTo>
                    <a:pt x="476" y="1214"/>
                  </a:lnTo>
                  <a:lnTo>
                    <a:pt x="486" y="1208"/>
                  </a:lnTo>
                  <a:lnTo>
                    <a:pt x="496" y="1204"/>
                  </a:lnTo>
                  <a:lnTo>
                    <a:pt x="508" y="1200"/>
                  </a:lnTo>
                  <a:lnTo>
                    <a:pt x="518" y="1192"/>
                  </a:lnTo>
                  <a:lnTo>
                    <a:pt x="526" y="1180"/>
                  </a:lnTo>
                  <a:lnTo>
                    <a:pt x="530" y="1160"/>
                  </a:lnTo>
                  <a:lnTo>
                    <a:pt x="526" y="1140"/>
                  </a:lnTo>
                  <a:lnTo>
                    <a:pt x="518" y="1118"/>
                  </a:lnTo>
                  <a:lnTo>
                    <a:pt x="508" y="1096"/>
                  </a:lnTo>
                  <a:lnTo>
                    <a:pt x="504" y="1076"/>
                  </a:lnTo>
                  <a:lnTo>
                    <a:pt x="506" y="1056"/>
                  </a:lnTo>
                  <a:lnTo>
                    <a:pt x="516" y="1038"/>
                  </a:lnTo>
                  <a:lnTo>
                    <a:pt x="530" y="1020"/>
                  </a:lnTo>
                  <a:lnTo>
                    <a:pt x="548" y="1002"/>
                  </a:lnTo>
                  <a:lnTo>
                    <a:pt x="564" y="986"/>
                  </a:lnTo>
                  <a:lnTo>
                    <a:pt x="580" y="970"/>
                  </a:lnTo>
                  <a:lnTo>
                    <a:pt x="586" y="960"/>
                  </a:lnTo>
                  <a:lnTo>
                    <a:pt x="596" y="948"/>
                  </a:lnTo>
                  <a:lnTo>
                    <a:pt x="606" y="932"/>
                  </a:lnTo>
                  <a:lnTo>
                    <a:pt x="616" y="918"/>
                  </a:lnTo>
                  <a:lnTo>
                    <a:pt x="620" y="904"/>
                  </a:lnTo>
                  <a:lnTo>
                    <a:pt x="618" y="892"/>
                  </a:lnTo>
                  <a:lnTo>
                    <a:pt x="608" y="884"/>
                  </a:lnTo>
                  <a:lnTo>
                    <a:pt x="594" y="882"/>
                  </a:lnTo>
                  <a:lnTo>
                    <a:pt x="580" y="886"/>
                  </a:lnTo>
                  <a:lnTo>
                    <a:pt x="564" y="892"/>
                  </a:lnTo>
                  <a:lnTo>
                    <a:pt x="550" y="894"/>
                  </a:lnTo>
                  <a:lnTo>
                    <a:pt x="536" y="890"/>
                  </a:lnTo>
                  <a:lnTo>
                    <a:pt x="534" y="888"/>
                  </a:lnTo>
                  <a:lnTo>
                    <a:pt x="532" y="884"/>
                  </a:lnTo>
                  <a:lnTo>
                    <a:pt x="530" y="878"/>
                  </a:lnTo>
                  <a:lnTo>
                    <a:pt x="530" y="874"/>
                  </a:lnTo>
                  <a:lnTo>
                    <a:pt x="528" y="870"/>
                  </a:lnTo>
                  <a:lnTo>
                    <a:pt x="524" y="862"/>
                  </a:lnTo>
                  <a:lnTo>
                    <a:pt x="518" y="856"/>
                  </a:lnTo>
                  <a:lnTo>
                    <a:pt x="514" y="850"/>
                  </a:lnTo>
                  <a:lnTo>
                    <a:pt x="504" y="830"/>
                  </a:lnTo>
                  <a:lnTo>
                    <a:pt x="496" y="810"/>
                  </a:lnTo>
                  <a:lnTo>
                    <a:pt x="488" y="794"/>
                  </a:lnTo>
                  <a:lnTo>
                    <a:pt x="478" y="780"/>
                  </a:lnTo>
                  <a:lnTo>
                    <a:pt x="468" y="766"/>
                  </a:lnTo>
                  <a:lnTo>
                    <a:pt x="462" y="742"/>
                  </a:lnTo>
                  <a:lnTo>
                    <a:pt x="456" y="718"/>
                  </a:lnTo>
                  <a:lnTo>
                    <a:pt x="446" y="694"/>
                  </a:lnTo>
                  <a:lnTo>
                    <a:pt x="458" y="688"/>
                  </a:lnTo>
                  <a:lnTo>
                    <a:pt x="468" y="690"/>
                  </a:lnTo>
                  <a:lnTo>
                    <a:pt x="474" y="698"/>
                  </a:lnTo>
                  <a:lnTo>
                    <a:pt x="480" y="708"/>
                  </a:lnTo>
                  <a:lnTo>
                    <a:pt x="484" y="720"/>
                  </a:lnTo>
                  <a:lnTo>
                    <a:pt x="502" y="750"/>
                  </a:lnTo>
                  <a:lnTo>
                    <a:pt x="518" y="780"/>
                  </a:lnTo>
                  <a:lnTo>
                    <a:pt x="520" y="788"/>
                  </a:lnTo>
                  <a:lnTo>
                    <a:pt x="520" y="794"/>
                  </a:lnTo>
                  <a:lnTo>
                    <a:pt x="520" y="800"/>
                  </a:lnTo>
                  <a:lnTo>
                    <a:pt x="522" y="806"/>
                  </a:lnTo>
                  <a:lnTo>
                    <a:pt x="524" y="810"/>
                  </a:lnTo>
                  <a:lnTo>
                    <a:pt x="526" y="814"/>
                  </a:lnTo>
                  <a:lnTo>
                    <a:pt x="528" y="818"/>
                  </a:lnTo>
                  <a:lnTo>
                    <a:pt x="532" y="824"/>
                  </a:lnTo>
                  <a:lnTo>
                    <a:pt x="540" y="850"/>
                  </a:lnTo>
                  <a:lnTo>
                    <a:pt x="548" y="876"/>
                  </a:lnTo>
                  <a:lnTo>
                    <a:pt x="590" y="856"/>
                  </a:lnTo>
                  <a:lnTo>
                    <a:pt x="634" y="830"/>
                  </a:lnTo>
                  <a:lnTo>
                    <a:pt x="672" y="800"/>
                  </a:lnTo>
                  <a:lnTo>
                    <a:pt x="684" y="790"/>
                  </a:lnTo>
                  <a:lnTo>
                    <a:pt x="692" y="778"/>
                  </a:lnTo>
                  <a:lnTo>
                    <a:pt x="694" y="766"/>
                  </a:lnTo>
                  <a:lnTo>
                    <a:pt x="686" y="752"/>
                  </a:lnTo>
                  <a:lnTo>
                    <a:pt x="678" y="746"/>
                  </a:lnTo>
                  <a:lnTo>
                    <a:pt x="670" y="742"/>
                  </a:lnTo>
                  <a:lnTo>
                    <a:pt x="664" y="740"/>
                  </a:lnTo>
                  <a:lnTo>
                    <a:pt x="660" y="732"/>
                  </a:lnTo>
                  <a:lnTo>
                    <a:pt x="656" y="720"/>
                  </a:lnTo>
                  <a:lnTo>
                    <a:pt x="652" y="718"/>
                  </a:lnTo>
                  <a:lnTo>
                    <a:pt x="646" y="718"/>
                  </a:lnTo>
                  <a:lnTo>
                    <a:pt x="644" y="718"/>
                  </a:lnTo>
                  <a:lnTo>
                    <a:pt x="642" y="720"/>
                  </a:lnTo>
                  <a:lnTo>
                    <a:pt x="638" y="724"/>
                  </a:lnTo>
                  <a:lnTo>
                    <a:pt x="636" y="728"/>
                  </a:lnTo>
                  <a:lnTo>
                    <a:pt x="634" y="732"/>
                  </a:lnTo>
                  <a:lnTo>
                    <a:pt x="632" y="734"/>
                  </a:lnTo>
                  <a:lnTo>
                    <a:pt x="630" y="738"/>
                  </a:lnTo>
                  <a:lnTo>
                    <a:pt x="626" y="740"/>
                  </a:lnTo>
                  <a:lnTo>
                    <a:pt x="612" y="726"/>
                  </a:lnTo>
                  <a:lnTo>
                    <a:pt x="596" y="712"/>
                  </a:lnTo>
                  <a:lnTo>
                    <a:pt x="584" y="696"/>
                  </a:lnTo>
                  <a:lnTo>
                    <a:pt x="576" y="676"/>
                  </a:lnTo>
                  <a:lnTo>
                    <a:pt x="590" y="672"/>
                  </a:lnTo>
                  <a:lnTo>
                    <a:pt x="600" y="676"/>
                  </a:lnTo>
                  <a:lnTo>
                    <a:pt x="608" y="684"/>
                  </a:lnTo>
                  <a:lnTo>
                    <a:pt x="614" y="694"/>
                  </a:lnTo>
                  <a:lnTo>
                    <a:pt x="620" y="704"/>
                  </a:lnTo>
                  <a:lnTo>
                    <a:pt x="630" y="710"/>
                  </a:lnTo>
                  <a:lnTo>
                    <a:pt x="642" y="712"/>
                  </a:lnTo>
                  <a:lnTo>
                    <a:pt x="656" y="708"/>
                  </a:lnTo>
                  <a:lnTo>
                    <a:pt x="668" y="706"/>
                  </a:lnTo>
                  <a:lnTo>
                    <a:pt x="672" y="720"/>
                  </a:lnTo>
                  <a:lnTo>
                    <a:pt x="680" y="726"/>
                  </a:lnTo>
                  <a:lnTo>
                    <a:pt x="690" y="728"/>
                  </a:lnTo>
                  <a:lnTo>
                    <a:pt x="704" y="726"/>
                  </a:lnTo>
                  <a:lnTo>
                    <a:pt x="718" y="724"/>
                  </a:lnTo>
                  <a:lnTo>
                    <a:pt x="730" y="724"/>
                  </a:lnTo>
                  <a:lnTo>
                    <a:pt x="736" y="724"/>
                  </a:lnTo>
                  <a:lnTo>
                    <a:pt x="740" y="726"/>
                  </a:lnTo>
                  <a:lnTo>
                    <a:pt x="742" y="726"/>
                  </a:lnTo>
                  <a:lnTo>
                    <a:pt x="744" y="726"/>
                  </a:lnTo>
                  <a:lnTo>
                    <a:pt x="744" y="728"/>
                  </a:lnTo>
                  <a:lnTo>
                    <a:pt x="744" y="730"/>
                  </a:lnTo>
                  <a:lnTo>
                    <a:pt x="746" y="732"/>
                  </a:lnTo>
                  <a:lnTo>
                    <a:pt x="748" y="736"/>
                  </a:lnTo>
                  <a:lnTo>
                    <a:pt x="750" y="742"/>
                  </a:lnTo>
                  <a:lnTo>
                    <a:pt x="760" y="752"/>
                  </a:lnTo>
                  <a:lnTo>
                    <a:pt x="772" y="760"/>
                  </a:lnTo>
                  <a:lnTo>
                    <a:pt x="786" y="760"/>
                  </a:lnTo>
                  <a:lnTo>
                    <a:pt x="786" y="766"/>
                  </a:lnTo>
                  <a:lnTo>
                    <a:pt x="784" y="770"/>
                  </a:lnTo>
                  <a:lnTo>
                    <a:pt x="780" y="774"/>
                  </a:lnTo>
                  <a:lnTo>
                    <a:pt x="776" y="776"/>
                  </a:lnTo>
                  <a:lnTo>
                    <a:pt x="780" y="780"/>
                  </a:lnTo>
                  <a:lnTo>
                    <a:pt x="786" y="784"/>
                  </a:lnTo>
                  <a:lnTo>
                    <a:pt x="792" y="784"/>
                  </a:lnTo>
                  <a:lnTo>
                    <a:pt x="800" y="786"/>
                  </a:lnTo>
                  <a:lnTo>
                    <a:pt x="800" y="810"/>
                  </a:lnTo>
                  <a:lnTo>
                    <a:pt x="804" y="834"/>
                  </a:lnTo>
                  <a:lnTo>
                    <a:pt x="812" y="858"/>
                  </a:lnTo>
                  <a:lnTo>
                    <a:pt x="822" y="874"/>
                  </a:lnTo>
                  <a:lnTo>
                    <a:pt x="832" y="892"/>
                  </a:lnTo>
                  <a:lnTo>
                    <a:pt x="840" y="910"/>
                  </a:lnTo>
                  <a:lnTo>
                    <a:pt x="844" y="928"/>
                  </a:lnTo>
                  <a:lnTo>
                    <a:pt x="848" y="926"/>
                  </a:lnTo>
                  <a:lnTo>
                    <a:pt x="852" y="924"/>
                  </a:lnTo>
                  <a:lnTo>
                    <a:pt x="854" y="922"/>
                  </a:lnTo>
                  <a:lnTo>
                    <a:pt x="858" y="916"/>
                  </a:lnTo>
                  <a:lnTo>
                    <a:pt x="856" y="928"/>
                  </a:lnTo>
                  <a:lnTo>
                    <a:pt x="858" y="938"/>
                  </a:lnTo>
                  <a:lnTo>
                    <a:pt x="864" y="950"/>
                  </a:lnTo>
                  <a:lnTo>
                    <a:pt x="874" y="958"/>
                  </a:lnTo>
                  <a:lnTo>
                    <a:pt x="876" y="942"/>
                  </a:lnTo>
                  <a:lnTo>
                    <a:pt x="872" y="926"/>
                  </a:lnTo>
                  <a:lnTo>
                    <a:pt x="866" y="910"/>
                  </a:lnTo>
                  <a:lnTo>
                    <a:pt x="864" y="890"/>
                  </a:lnTo>
                  <a:lnTo>
                    <a:pt x="864" y="870"/>
                  </a:lnTo>
                  <a:lnTo>
                    <a:pt x="866" y="850"/>
                  </a:lnTo>
                  <a:lnTo>
                    <a:pt x="866" y="836"/>
                  </a:lnTo>
                  <a:lnTo>
                    <a:pt x="870" y="830"/>
                  </a:lnTo>
                  <a:lnTo>
                    <a:pt x="874" y="826"/>
                  </a:lnTo>
                  <a:lnTo>
                    <a:pt x="884" y="824"/>
                  </a:lnTo>
                  <a:lnTo>
                    <a:pt x="896" y="818"/>
                  </a:lnTo>
                  <a:lnTo>
                    <a:pt x="908" y="806"/>
                  </a:lnTo>
                  <a:lnTo>
                    <a:pt x="918" y="792"/>
                  </a:lnTo>
                  <a:lnTo>
                    <a:pt x="930" y="780"/>
                  </a:lnTo>
                  <a:lnTo>
                    <a:pt x="932" y="776"/>
                  </a:lnTo>
                  <a:lnTo>
                    <a:pt x="938" y="772"/>
                  </a:lnTo>
                  <a:lnTo>
                    <a:pt x="944" y="766"/>
                  </a:lnTo>
                  <a:lnTo>
                    <a:pt x="948" y="762"/>
                  </a:lnTo>
                  <a:lnTo>
                    <a:pt x="954" y="758"/>
                  </a:lnTo>
                  <a:lnTo>
                    <a:pt x="958" y="756"/>
                  </a:lnTo>
                  <a:lnTo>
                    <a:pt x="964" y="754"/>
                  </a:lnTo>
                  <a:lnTo>
                    <a:pt x="968" y="754"/>
                  </a:lnTo>
                  <a:lnTo>
                    <a:pt x="970" y="754"/>
                  </a:lnTo>
                  <a:lnTo>
                    <a:pt x="972" y="756"/>
                  </a:lnTo>
                  <a:lnTo>
                    <a:pt x="974" y="760"/>
                  </a:lnTo>
                  <a:lnTo>
                    <a:pt x="974" y="762"/>
                  </a:lnTo>
                  <a:lnTo>
                    <a:pt x="974" y="766"/>
                  </a:lnTo>
                  <a:lnTo>
                    <a:pt x="974" y="772"/>
                  </a:lnTo>
                  <a:lnTo>
                    <a:pt x="974" y="776"/>
                  </a:lnTo>
                  <a:lnTo>
                    <a:pt x="976" y="780"/>
                  </a:lnTo>
                  <a:lnTo>
                    <a:pt x="982" y="792"/>
                  </a:lnTo>
                  <a:lnTo>
                    <a:pt x="988" y="800"/>
                  </a:lnTo>
                  <a:lnTo>
                    <a:pt x="994" y="810"/>
                  </a:lnTo>
                  <a:lnTo>
                    <a:pt x="998" y="820"/>
                  </a:lnTo>
                  <a:lnTo>
                    <a:pt x="996" y="834"/>
                  </a:lnTo>
                  <a:lnTo>
                    <a:pt x="1004" y="834"/>
                  </a:lnTo>
                  <a:lnTo>
                    <a:pt x="1012" y="832"/>
                  </a:lnTo>
                  <a:lnTo>
                    <a:pt x="1018" y="828"/>
                  </a:lnTo>
                  <a:lnTo>
                    <a:pt x="1020" y="850"/>
                  </a:lnTo>
                  <a:lnTo>
                    <a:pt x="1026" y="868"/>
                  </a:lnTo>
                  <a:lnTo>
                    <a:pt x="1032" y="888"/>
                  </a:lnTo>
                  <a:lnTo>
                    <a:pt x="1032" y="902"/>
                  </a:lnTo>
                  <a:lnTo>
                    <a:pt x="1032" y="916"/>
                  </a:lnTo>
                  <a:lnTo>
                    <a:pt x="1034" y="930"/>
                  </a:lnTo>
                  <a:lnTo>
                    <a:pt x="1038" y="936"/>
                  </a:lnTo>
                  <a:lnTo>
                    <a:pt x="1042" y="940"/>
                  </a:lnTo>
                  <a:lnTo>
                    <a:pt x="1048" y="946"/>
                  </a:lnTo>
                  <a:lnTo>
                    <a:pt x="1052" y="950"/>
                  </a:lnTo>
                  <a:lnTo>
                    <a:pt x="1054" y="956"/>
                  </a:lnTo>
                  <a:lnTo>
                    <a:pt x="1056" y="962"/>
                  </a:lnTo>
                  <a:lnTo>
                    <a:pt x="1056" y="970"/>
                  </a:lnTo>
                  <a:lnTo>
                    <a:pt x="1058" y="976"/>
                  </a:lnTo>
                  <a:lnTo>
                    <a:pt x="1058" y="980"/>
                  </a:lnTo>
                  <a:lnTo>
                    <a:pt x="1060" y="986"/>
                  </a:lnTo>
                  <a:lnTo>
                    <a:pt x="1062" y="990"/>
                  </a:lnTo>
                  <a:lnTo>
                    <a:pt x="1064" y="994"/>
                  </a:lnTo>
                  <a:lnTo>
                    <a:pt x="1068" y="996"/>
                  </a:lnTo>
                  <a:lnTo>
                    <a:pt x="1074" y="998"/>
                  </a:lnTo>
                  <a:lnTo>
                    <a:pt x="1080" y="996"/>
                  </a:lnTo>
                  <a:lnTo>
                    <a:pt x="1080" y="980"/>
                  </a:lnTo>
                  <a:lnTo>
                    <a:pt x="1074" y="966"/>
                  </a:lnTo>
                  <a:lnTo>
                    <a:pt x="1064" y="954"/>
                  </a:lnTo>
                  <a:lnTo>
                    <a:pt x="1054" y="942"/>
                  </a:lnTo>
                  <a:lnTo>
                    <a:pt x="1048" y="928"/>
                  </a:lnTo>
                  <a:lnTo>
                    <a:pt x="1042" y="908"/>
                  </a:lnTo>
                  <a:lnTo>
                    <a:pt x="1042" y="886"/>
                  </a:lnTo>
                  <a:lnTo>
                    <a:pt x="1044" y="866"/>
                  </a:lnTo>
                  <a:lnTo>
                    <a:pt x="1056" y="864"/>
                  </a:lnTo>
                  <a:lnTo>
                    <a:pt x="1066" y="870"/>
                  </a:lnTo>
                  <a:lnTo>
                    <a:pt x="1074" y="880"/>
                  </a:lnTo>
                  <a:lnTo>
                    <a:pt x="1080" y="894"/>
                  </a:lnTo>
                  <a:lnTo>
                    <a:pt x="1086" y="906"/>
                  </a:lnTo>
                  <a:lnTo>
                    <a:pt x="1090" y="918"/>
                  </a:lnTo>
                  <a:lnTo>
                    <a:pt x="1104" y="902"/>
                  </a:lnTo>
                  <a:lnTo>
                    <a:pt x="1114" y="884"/>
                  </a:lnTo>
                  <a:lnTo>
                    <a:pt x="1118" y="862"/>
                  </a:lnTo>
                  <a:lnTo>
                    <a:pt x="1112" y="842"/>
                  </a:lnTo>
                  <a:lnTo>
                    <a:pt x="1104" y="832"/>
                  </a:lnTo>
                  <a:lnTo>
                    <a:pt x="1096" y="824"/>
                  </a:lnTo>
                  <a:lnTo>
                    <a:pt x="1090" y="816"/>
                  </a:lnTo>
                  <a:lnTo>
                    <a:pt x="1090" y="804"/>
                  </a:lnTo>
                  <a:lnTo>
                    <a:pt x="1094" y="792"/>
                  </a:lnTo>
                  <a:lnTo>
                    <a:pt x="1104" y="782"/>
                  </a:lnTo>
                  <a:lnTo>
                    <a:pt x="1116" y="774"/>
                  </a:lnTo>
                  <a:lnTo>
                    <a:pt x="1128" y="768"/>
                  </a:lnTo>
                  <a:lnTo>
                    <a:pt x="1130" y="774"/>
                  </a:lnTo>
                  <a:lnTo>
                    <a:pt x="1128" y="784"/>
                  </a:lnTo>
                  <a:lnTo>
                    <a:pt x="1124" y="794"/>
                  </a:lnTo>
                  <a:lnTo>
                    <a:pt x="1120" y="804"/>
                  </a:lnTo>
                  <a:lnTo>
                    <a:pt x="1118" y="812"/>
                  </a:lnTo>
                  <a:lnTo>
                    <a:pt x="1118" y="818"/>
                  </a:lnTo>
                  <a:lnTo>
                    <a:pt x="1124" y="820"/>
                  </a:lnTo>
                  <a:lnTo>
                    <a:pt x="1134" y="818"/>
                  </a:lnTo>
                  <a:lnTo>
                    <a:pt x="1146" y="810"/>
                  </a:lnTo>
                  <a:lnTo>
                    <a:pt x="1148" y="800"/>
                  </a:lnTo>
                  <a:lnTo>
                    <a:pt x="1148" y="786"/>
                  </a:lnTo>
                  <a:lnTo>
                    <a:pt x="1148" y="774"/>
                  </a:lnTo>
                  <a:lnTo>
                    <a:pt x="1152" y="764"/>
                  </a:lnTo>
                  <a:lnTo>
                    <a:pt x="1160" y="756"/>
                  </a:lnTo>
                  <a:lnTo>
                    <a:pt x="1172" y="752"/>
                  </a:lnTo>
                  <a:lnTo>
                    <a:pt x="1184" y="750"/>
                  </a:lnTo>
                  <a:lnTo>
                    <a:pt x="1196" y="748"/>
                  </a:lnTo>
                  <a:lnTo>
                    <a:pt x="1208" y="742"/>
                  </a:lnTo>
                  <a:lnTo>
                    <a:pt x="1216" y="730"/>
                  </a:lnTo>
                  <a:lnTo>
                    <a:pt x="1218" y="716"/>
                  </a:lnTo>
                  <a:lnTo>
                    <a:pt x="1218" y="700"/>
                  </a:lnTo>
                  <a:lnTo>
                    <a:pt x="1224" y="688"/>
                  </a:lnTo>
                  <a:lnTo>
                    <a:pt x="1232" y="674"/>
                  </a:lnTo>
                  <a:lnTo>
                    <a:pt x="1232" y="660"/>
                  </a:lnTo>
                  <a:lnTo>
                    <a:pt x="1228" y="652"/>
                  </a:lnTo>
                  <a:lnTo>
                    <a:pt x="1222" y="644"/>
                  </a:lnTo>
                  <a:lnTo>
                    <a:pt x="1216" y="634"/>
                  </a:lnTo>
                  <a:lnTo>
                    <a:pt x="1212" y="624"/>
                  </a:lnTo>
                  <a:lnTo>
                    <a:pt x="1214" y="610"/>
                  </a:lnTo>
                  <a:lnTo>
                    <a:pt x="1222" y="598"/>
                  </a:lnTo>
                  <a:lnTo>
                    <a:pt x="1232" y="588"/>
                  </a:lnTo>
                  <a:lnTo>
                    <a:pt x="1222" y="586"/>
                  </a:lnTo>
                  <a:lnTo>
                    <a:pt x="1212" y="588"/>
                  </a:lnTo>
                  <a:lnTo>
                    <a:pt x="1204" y="590"/>
                  </a:lnTo>
                  <a:lnTo>
                    <a:pt x="1196" y="586"/>
                  </a:lnTo>
                  <a:lnTo>
                    <a:pt x="1194" y="576"/>
                  </a:lnTo>
                  <a:lnTo>
                    <a:pt x="1196" y="564"/>
                  </a:lnTo>
                  <a:lnTo>
                    <a:pt x="1206" y="552"/>
                  </a:lnTo>
                  <a:lnTo>
                    <a:pt x="1218" y="542"/>
                  </a:lnTo>
                  <a:lnTo>
                    <a:pt x="1230" y="536"/>
                  </a:lnTo>
                  <a:lnTo>
                    <a:pt x="1242" y="534"/>
                  </a:lnTo>
                  <a:lnTo>
                    <a:pt x="1242" y="542"/>
                  </a:lnTo>
                  <a:lnTo>
                    <a:pt x="1240" y="548"/>
                  </a:lnTo>
                  <a:lnTo>
                    <a:pt x="1236" y="556"/>
                  </a:lnTo>
                  <a:lnTo>
                    <a:pt x="1232" y="562"/>
                  </a:lnTo>
                  <a:lnTo>
                    <a:pt x="1238" y="562"/>
                  </a:lnTo>
                  <a:lnTo>
                    <a:pt x="1248" y="560"/>
                  </a:lnTo>
                  <a:lnTo>
                    <a:pt x="1256" y="558"/>
                  </a:lnTo>
                  <a:lnTo>
                    <a:pt x="1264" y="558"/>
                  </a:lnTo>
                  <a:lnTo>
                    <a:pt x="1270" y="560"/>
                  </a:lnTo>
                  <a:lnTo>
                    <a:pt x="1272" y="566"/>
                  </a:lnTo>
                  <a:lnTo>
                    <a:pt x="1268" y="578"/>
                  </a:lnTo>
                  <a:lnTo>
                    <a:pt x="1280" y="582"/>
                  </a:lnTo>
                  <a:lnTo>
                    <a:pt x="1282" y="590"/>
                  </a:lnTo>
                  <a:lnTo>
                    <a:pt x="1282" y="600"/>
                  </a:lnTo>
                  <a:lnTo>
                    <a:pt x="1276" y="610"/>
                  </a:lnTo>
                  <a:lnTo>
                    <a:pt x="1272" y="620"/>
                  </a:lnTo>
                  <a:lnTo>
                    <a:pt x="1270" y="628"/>
                  </a:lnTo>
                  <a:lnTo>
                    <a:pt x="1278" y="626"/>
                  </a:lnTo>
                  <a:lnTo>
                    <a:pt x="1284" y="624"/>
                  </a:lnTo>
                  <a:lnTo>
                    <a:pt x="1292" y="618"/>
                  </a:lnTo>
                  <a:lnTo>
                    <a:pt x="1296" y="610"/>
                  </a:lnTo>
                  <a:lnTo>
                    <a:pt x="1300" y="600"/>
                  </a:lnTo>
                  <a:lnTo>
                    <a:pt x="1300" y="592"/>
                  </a:lnTo>
                  <a:lnTo>
                    <a:pt x="1296" y="588"/>
                  </a:lnTo>
                  <a:lnTo>
                    <a:pt x="1290" y="580"/>
                  </a:lnTo>
                  <a:lnTo>
                    <a:pt x="1286" y="572"/>
                  </a:lnTo>
                  <a:lnTo>
                    <a:pt x="1284" y="562"/>
                  </a:lnTo>
                  <a:lnTo>
                    <a:pt x="1288" y="556"/>
                  </a:lnTo>
                  <a:lnTo>
                    <a:pt x="1294" y="550"/>
                  </a:lnTo>
                  <a:lnTo>
                    <a:pt x="1300" y="546"/>
                  </a:lnTo>
                  <a:lnTo>
                    <a:pt x="1306" y="536"/>
                  </a:lnTo>
                  <a:lnTo>
                    <a:pt x="1306" y="532"/>
                  </a:lnTo>
                  <a:lnTo>
                    <a:pt x="1306" y="528"/>
                  </a:lnTo>
                  <a:lnTo>
                    <a:pt x="1304" y="526"/>
                  </a:lnTo>
                  <a:lnTo>
                    <a:pt x="1304" y="522"/>
                  </a:lnTo>
                  <a:lnTo>
                    <a:pt x="1304" y="518"/>
                  </a:lnTo>
                  <a:lnTo>
                    <a:pt x="1306" y="514"/>
                  </a:lnTo>
                  <a:lnTo>
                    <a:pt x="1310" y="510"/>
                  </a:lnTo>
                  <a:lnTo>
                    <a:pt x="1314" y="506"/>
                  </a:lnTo>
                  <a:lnTo>
                    <a:pt x="1320" y="502"/>
                  </a:lnTo>
                  <a:lnTo>
                    <a:pt x="1326" y="500"/>
                  </a:lnTo>
                  <a:lnTo>
                    <a:pt x="1330" y="494"/>
                  </a:lnTo>
                  <a:lnTo>
                    <a:pt x="1330" y="500"/>
                  </a:lnTo>
                  <a:lnTo>
                    <a:pt x="1330" y="504"/>
                  </a:lnTo>
                  <a:lnTo>
                    <a:pt x="1334" y="508"/>
                  </a:lnTo>
                  <a:lnTo>
                    <a:pt x="1336" y="512"/>
                  </a:lnTo>
                  <a:lnTo>
                    <a:pt x="1340" y="516"/>
                  </a:lnTo>
                  <a:lnTo>
                    <a:pt x="1346" y="518"/>
                  </a:lnTo>
                  <a:lnTo>
                    <a:pt x="1352" y="502"/>
                  </a:lnTo>
                  <a:lnTo>
                    <a:pt x="1364" y="486"/>
                  </a:lnTo>
                  <a:lnTo>
                    <a:pt x="1376" y="472"/>
                  </a:lnTo>
                  <a:lnTo>
                    <a:pt x="1386" y="458"/>
                  </a:lnTo>
                  <a:lnTo>
                    <a:pt x="1394" y="442"/>
                  </a:lnTo>
                  <a:lnTo>
                    <a:pt x="1398" y="424"/>
                  </a:lnTo>
                  <a:lnTo>
                    <a:pt x="1398" y="410"/>
                  </a:lnTo>
                  <a:lnTo>
                    <a:pt x="1394" y="396"/>
                  </a:lnTo>
                  <a:lnTo>
                    <a:pt x="1388" y="386"/>
                  </a:lnTo>
                  <a:lnTo>
                    <a:pt x="1378" y="382"/>
                  </a:lnTo>
                  <a:lnTo>
                    <a:pt x="1364" y="384"/>
                  </a:lnTo>
                  <a:lnTo>
                    <a:pt x="1362" y="380"/>
                  </a:lnTo>
                  <a:lnTo>
                    <a:pt x="1360" y="376"/>
                  </a:lnTo>
                  <a:lnTo>
                    <a:pt x="1360" y="374"/>
                  </a:lnTo>
                  <a:lnTo>
                    <a:pt x="1356" y="374"/>
                  </a:lnTo>
                  <a:lnTo>
                    <a:pt x="1352" y="374"/>
                  </a:lnTo>
                  <a:lnTo>
                    <a:pt x="1346" y="374"/>
                  </a:lnTo>
                  <a:lnTo>
                    <a:pt x="1342" y="374"/>
                  </a:lnTo>
                  <a:lnTo>
                    <a:pt x="1338" y="374"/>
                  </a:lnTo>
                  <a:lnTo>
                    <a:pt x="1334" y="372"/>
                  </a:lnTo>
                  <a:lnTo>
                    <a:pt x="1332" y="370"/>
                  </a:lnTo>
                  <a:lnTo>
                    <a:pt x="1330" y="366"/>
                  </a:lnTo>
                  <a:lnTo>
                    <a:pt x="1330" y="362"/>
                  </a:lnTo>
                  <a:lnTo>
                    <a:pt x="1332" y="356"/>
                  </a:lnTo>
                  <a:lnTo>
                    <a:pt x="1340" y="350"/>
                  </a:lnTo>
                  <a:lnTo>
                    <a:pt x="1352" y="346"/>
                  </a:lnTo>
                  <a:lnTo>
                    <a:pt x="1366" y="344"/>
                  </a:lnTo>
                  <a:lnTo>
                    <a:pt x="1376" y="340"/>
                  </a:lnTo>
                  <a:lnTo>
                    <a:pt x="1384" y="334"/>
                  </a:lnTo>
                  <a:lnTo>
                    <a:pt x="1390" y="328"/>
                  </a:lnTo>
                  <a:lnTo>
                    <a:pt x="1396" y="320"/>
                  </a:lnTo>
                  <a:lnTo>
                    <a:pt x="1402" y="312"/>
                  </a:lnTo>
                  <a:lnTo>
                    <a:pt x="1424" y="294"/>
                  </a:lnTo>
                  <a:lnTo>
                    <a:pt x="1446" y="282"/>
                  </a:lnTo>
                  <a:lnTo>
                    <a:pt x="1472" y="278"/>
                  </a:lnTo>
                  <a:lnTo>
                    <a:pt x="1500" y="278"/>
                  </a:lnTo>
                  <a:lnTo>
                    <a:pt x="1498" y="290"/>
                  </a:lnTo>
                  <a:lnTo>
                    <a:pt x="1494" y="300"/>
                  </a:lnTo>
                  <a:lnTo>
                    <a:pt x="1508" y="300"/>
                  </a:lnTo>
                  <a:lnTo>
                    <a:pt x="1518" y="294"/>
                  </a:lnTo>
                  <a:lnTo>
                    <a:pt x="1524" y="284"/>
                  </a:lnTo>
                  <a:lnTo>
                    <a:pt x="1532" y="274"/>
                  </a:lnTo>
                  <a:lnTo>
                    <a:pt x="1540" y="264"/>
                  </a:lnTo>
                  <a:lnTo>
                    <a:pt x="1548" y="260"/>
                  </a:lnTo>
                  <a:lnTo>
                    <a:pt x="1560" y="258"/>
                  </a:lnTo>
                  <a:lnTo>
                    <a:pt x="1570" y="258"/>
                  </a:lnTo>
                  <a:lnTo>
                    <a:pt x="1578" y="262"/>
                  </a:lnTo>
                  <a:lnTo>
                    <a:pt x="1580" y="270"/>
                  </a:lnTo>
                  <a:lnTo>
                    <a:pt x="1588" y="258"/>
                  </a:lnTo>
                  <a:lnTo>
                    <a:pt x="1600" y="246"/>
                  </a:lnTo>
                  <a:lnTo>
                    <a:pt x="1614" y="242"/>
                  </a:lnTo>
                  <a:lnTo>
                    <a:pt x="1614" y="260"/>
                  </a:lnTo>
                  <a:lnTo>
                    <a:pt x="1608" y="274"/>
                  </a:lnTo>
                  <a:lnTo>
                    <a:pt x="1598" y="286"/>
                  </a:lnTo>
                  <a:lnTo>
                    <a:pt x="1584" y="296"/>
                  </a:lnTo>
                  <a:lnTo>
                    <a:pt x="1572" y="306"/>
                  </a:lnTo>
                  <a:lnTo>
                    <a:pt x="1560" y="316"/>
                  </a:lnTo>
                  <a:lnTo>
                    <a:pt x="1550" y="330"/>
                  </a:lnTo>
                  <a:lnTo>
                    <a:pt x="1540" y="358"/>
                  </a:lnTo>
                  <a:lnTo>
                    <a:pt x="1538" y="388"/>
                  </a:lnTo>
                  <a:lnTo>
                    <a:pt x="1544" y="420"/>
                  </a:lnTo>
                  <a:lnTo>
                    <a:pt x="1552" y="406"/>
                  </a:lnTo>
                  <a:lnTo>
                    <a:pt x="1560" y="390"/>
                  </a:lnTo>
                  <a:lnTo>
                    <a:pt x="1568" y="376"/>
                  </a:lnTo>
                  <a:lnTo>
                    <a:pt x="1574" y="372"/>
                  </a:lnTo>
                  <a:lnTo>
                    <a:pt x="1578" y="368"/>
                  </a:lnTo>
                  <a:lnTo>
                    <a:pt x="1584" y="364"/>
                  </a:lnTo>
                  <a:lnTo>
                    <a:pt x="1588" y="358"/>
                  </a:lnTo>
                  <a:lnTo>
                    <a:pt x="1592" y="352"/>
                  </a:lnTo>
                  <a:lnTo>
                    <a:pt x="1598" y="336"/>
                  </a:lnTo>
                  <a:lnTo>
                    <a:pt x="1602" y="322"/>
                  </a:lnTo>
                  <a:lnTo>
                    <a:pt x="1606" y="308"/>
                  </a:lnTo>
                  <a:lnTo>
                    <a:pt x="1614" y="296"/>
                  </a:lnTo>
                  <a:lnTo>
                    <a:pt x="1628" y="284"/>
                  </a:lnTo>
                  <a:lnTo>
                    <a:pt x="1632" y="284"/>
                  </a:lnTo>
                  <a:lnTo>
                    <a:pt x="1638" y="282"/>
                  </a:lnTo>
                  <a:lnTo>
                    <a:pt x="1644" y="282"/>
                  </a:lnTo>
                  <a:lnTo>
                    <a:pt x="1650" y="280"/>
                  </a:lnTo>
                  <a:lnTo>
                    <a:pt x="1654" y="280"/>
                  </a:lnTo>
                  <a:lnTo>
                    <a:pt x="1656" y="278"/>
                  </a:lnTo>
                  <a:lnTo>
                    <a:pt x="1658" y="278"/>
                  </a:lnTo>
                  <a:lnTo>
                    <a:pt x="1660" y="278"/>
                  </a:lnTo>
                  <a:lnTo>
                    <a:pt x="1662" y="278"/>
                  </a:lnTo>
                  <a:lnTo>
                    <a:pt x="1664" y="276"/>
                  </a:lnTo>
                  <a:lnTo>
                    <a:pt x="1666" y="274"/>
                  </a:lnTo>
                  <a:lnTo>
                    <a:pt x="1672" y="270"/>
                  </a:lnTo>
                  <a:lnTo>
                    <a:pt x="1688" y="256"/>
                  </a:lnTo>
                  <a:lnTo>
                    <a:pt x="1700" y="250"/>
                  </a:lnTo>
                  <a:lnTo>
                    <a:pt x="1714" y="248"/>
                  </a:lnTo>
                  <a:lnTo>
                    <a:pt x="1732" y="248"/>
                  </a:lnTo>
                  <a:lnTo>
                    <a:pt x="1732" y="242"/>
                  </a:lnTo>
                  <a:lnTo>
                    <a:pt x="1730" y="238"/>
                  </a:lnTo>
                  <a:lnTo>
                    <a:pt x="1728" y="232"/>
                  </a:lnTo>
                  <a:lnTo>
                    <a:pt x="1724" y="228"/>
                  </a:lnTo>
                  <a:lnTo>
                    <a:pt x="1736" y="226"/>
                  </a:lnTo>
                  <a:lnTo>
                    <a:pt x="1744" y="218"/>
                  </a:lnTo>
                  <a:lnTo>
                    <a:pt x="1746" y="208"/>
                  </a:lnTo>
                  <a:lnTo>
                    <a:pt x="1746" y="194"/>
                  </a:lnTo>
                  <a:lnTo>
                    <a:pt x="1752" y="194"/>
                  </a:lnTo>
                  <a:lnTo>
                    <a:pt x="1758" y="198"/>
                  </a:lnTo>
                  <a:lnTo>
                    <a:pt x="1764" y="202"/>
                  </a:lnTo>
                  <a:lnTo>
                    <a:pt x="1768" y="206"/>
                  </a:lnTo>
                  <a:lnTo>
                    <a:pt x="1774" y="210"/>
                  </a:lnTo>
                  <a:lnTo>
                    <a:pt x="1778" y="214"/>
                  </a:lnTo>
                  <a:lnTo>
                    <a:pt x="1792" y="204"/>
                  </a:lnTo>
                  <a:lnTo>
                    <a:pt x="1796" y="194"/>
                  </a:lnTo>
                  <a:lnTo>
                    <a:pt x="1790" y="184"/>
                  </a:lnTo>
                  <a:lnTo>
                    <a:pt x="1778" y="172"/>
                  </a:lnTo>
                  <a:lnTo>
                    <a:pt x="1764" y="162"/>
                  </a:lnTo>
                  <a:lnTo>
                    <a:pt x="1746" y="154"/>
                  </a:lnTo>
                  <a:lnTo>
                    <a:pt x="1728" y="146"/>
                  </a:lnTo>
                  <a:lnTo>
                    <a:pt x="1712" y="142"/>
                  </a:lnTo>
                  <a:lnTo>
                    <a:pt x="1702" y="140"/>
                  </a:lnTo>
                  <a:close/>
                  <a:moveTo>
                    <a:pt x="818" y="196"/>
                  </a:moveTo>
                  <a:lnTo>
                    <a:pt x="822" y="188"/>
                  </a:lnTo>
                  <a:lnTo>
                    <a:pt x="824" y="182"/>
                  </a:lnTo>
                  <a:lnTo>
                    <a:pt x="828" y="174"/>
                  </a:lnTo>
                  <a:lnTo>
                    <a:pt x="824" y="172"/>
                  </a:lnTo>
                  <a:lnTo>
                    <a:pt x="822" y="170"/>
                  </a:lnTo>
                  <a:lnTo>
                    <a:pt x="818" y="176"/>
                  </a:lnTo>
                  <a:lnTo>
                    <a:pt x="816" y="182"/>
                  </a:lnTo>
                  <a:lnTo>
                    <a:pt x="812" y="188"/>
                  </a:lnTo>
                  <a:lnTo>
                    <a:pt x="808" y="194"/>
                  </a:lnTo>
                  <a:lnTo>
                    <a:pt x="804" y="198"/>
                  </a:lnTo>
                  <a:lnTo>
                    <a:pt x="798" y="200"/>
                  </a:lnTo>
                  <a:lnTo>
                    <a:pt x="792" y="200"/>
                  </a:lnTo>
                  <a:lnTo>
                    <a:pt x="790" y="194"/>
                  </a:lnTo>
                  <a:lnTo>
                    <a:pt x="790" y="190"/>
                  </a:lnTo>
                  <a:lnTo>
                    <a:pt x="792" y="186"/>
                  </a:lnTo>
                  <a:lnTo>
                    <a:pt x="794" y="184"/>
                  </a:lnTo>
                  <a:lnTo>
                    <a:pt x="798" y="182"/>
                  </a:lnTo>
                  <a:lnTo>
                    <a:pt x="802" y="178"/>
                  </a:lnTo>
                  <a:lnTo>
                    <a:pt x="804" y="176"/>
                  </a:lnTo>
                  <a:lnTo>
                    <a:pt x="808" y="170"/>
                  </a:lnTo>
                  <a:lnTo>
                    <a:pt x="810" y="166"/>
                  </a:lnTo>
                  <a:lnTo>
                    <a:pt x="812" y="164"/>
                  </a:lnTo>
                  <a:lnTo>
                    <a:pt x="814" y="160"/>
                  </a:lnTo>
                  <a:lnTo>
                    <a:pt x="814" y="158"/>
                  </a:lnTo>
                  <a:lnTo>
                    <a:pt x="814" y="154"/>
                  </a:lnTo>
                  <a:lnTo>
                    <a:pt x="812" y="148"/>
                  </a:lnTo>
                  <a:lnTo>
                    <a:pt x="826" y="154"/>
                  </a:lnTo>
                  <a:lnTo>
                    <a:pt x="834" y="162"/>
                  </a:lnTo>
                  <a:lnTo>
                    <a:pt x="842" y="172"/>
                  </a:lnTo>
                  <a:lnTo>
                    <a:pt x="844" y="182"/>
                  </a:lnTo>
                  <a:lnTo>
                    <a:pt x="840" y="190"/>
                  </a:lnTo>
                  <a:lnTo>
                    <a:pt x="832" y="196"/>
                  </a:lnTo>
                  <a:lnTo>
                    <a:pt x="818" y="1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4" name="Freeform 91"/>
            <p:cNvSpPr>
              <a:spLocks/>
            </p:cNvSpPr>
            <p:nvPr/>
          </p:nvSpPr>
          <p:spPr bwMode="gray">
            <a:xfrm>
              <a:off x="5784127" y="2042898"/>
              <a:ext cx="4285622" cy="3029648"/>
            </a:xfrm>
            <a:custGeom>
              <a:avLst/>
              <a:gdLst>
                <a:gd name="T0" fmla="*/ 1638 w 1796"/>
                <a:gd name="T1" fmla="*/ 154 h 1416"/>
                <a:gd name="T2" fmla="*/ 1504 w 1796"/>
                <a:gd name="T3" fmla="*/ 120 h 1416"/>
                <a:gd name="T4" fmla="*/ 1376 w 1796"/>
                <a:gd name="T5" fmla="*/ 112 h 1416"/>
                <a:gd name="T6" fmla="*/ 1242 w 1796"/>
                <a:gd name="T7" fmla="*/ 92 h 1416"/>
                <a:gd name="T8" fmla="*/ 1160 w 1796"/>
                <a:gd name="T9" fmla="*/ 66 h 1416"/>
                <a:gd name="T10" fmla="*/ 1118 w 1796"/>
                <a:gd name="T11" fmla="*/ 56 h 1416"/>
                <a:gd name="T12" fmla="*/ 1006 w 1796"/>
                <a:gd name="T13" fmla="*/ 40 h 1416"/>
                <a:gd name="T14" fmla="*/ 876 w 1796"/>
                <a:gd name="T15" fmla="*/ 80 h 1416"/>
                <a:gd name="T16" fmla="*/ 892 w 1796"/>
                <a:gd name="T17" fmla="*/ 146 h 1416"/>
                <a:gd name="T18" fmla="*/ 852 w 1796"/>
                <a:gd name="T19" fmla="*/ 92 h 1416"/>
                <a:gd name="T20" fmla="*/ 824 w 1796"/>
                <a:gd name="T21" fmla="*/ 88 h 1416"/>
                <a:gd name="T22" fmla="*/ 764 w 1796"/>
                <a:gd name="T23" fmla="*/ 148 h 1416"/>
                <a:gd name="T24" fmla="*/ 646 w 1796"/>
                <a:gd name="T25" fmla="*/ 152 h 1416"/>
                <a:gd name="T26" fmla="*/ 544 w 1796"/>
                <a:gd name="T27" fmla="*/ 164 h 1416"/>
                <a:gd name="T28" fmla="*/ 502 w 1796"/>
                <a:gd name="T29" fmla="*/ 220 h 1416"/>
                <a:gd name="T30" fmla="*/ 474 w 1796"/>
                <a:gd name="T31" fmla="*/ 134 h 1416"/>
                <a:gd name="T32" fmla="*/ 320 w 1796"/>
                <a:gd name="T33" fmla="*/ 128 h 1416"/>
                <a:gd name="T34" fmla="*/ 250 w 1796"/>
                <a:gd name="T35" fmla="*/ 220 h 1416"/>
                <a:gd name="T36" fmla="*/ 210 w 1796"/>
                <a:gd name="T37" fmla="*/ 304 h 1416"/>
                <a:gd name="T38" fmla="*/ 286 w 1796"/>
                <a:gd name="T39" fmla="*/ 344 h 1416"/>
                <a:gd name="T40" fmla="*/ 310 w 1796"/>
                <a:gd name="T41" fmla="*/ 224 h 1416"/>
                <a:gd name="T42" fmla="*/ 376 w 1796"/>
                <a:gd name="T43" fmla="*/ 218 h 1416"/>
                <a:gd name="T44" fmla="*/ 432 w 1796"/>
                <a:gd name="T45" fmla="*/ 278 h 1416"/>
                <a:gd name="T46" fmla="*/ 408 w 1796"/>
                <a:gd name="T47" fmla="*/ 292 h 1416"/>
                <a:gd name="T48" fmla="*/ 340 w 1796"/>
                <a:gd name="T49" fmla="*/ 354 h 1416"/>
                <a:gd name="T50" fmla="*/ 196 w 1796"/>
                <a:gd name="T51" fmla="*/ 402 h 1416"/>
                <a:gd name="T52" fmla="*/ 152 w 1796"/>
                <a:gd name="T53" fmla="*/ 506 h 1416"/>
                <a:gd name="T54" fmla="*/ 76 w 1796"/>
                <a:gd name="T55" fmla="*/ 580 h 1416"/>
                <a:gd name="T56" fmla="*/ 240 w 1796"/>
                <a:gd name="T57" fmla="*/ 500 h 1416"/>
                <a:gd name="T58" fmla="*/ 282 w 1796"/>
                <a:gd name="T59" fmla="*/ 594 h 1416"/>
                <a:gd name="T60" fmla="*/ 292 w 1796"/>
                <a:gd name="T61" fmla="*/ 474 h 1416"/>
                <a:gd name="T62" fmla="*/ 378 w 1796"/>
                <a:gd name="T63" fmla="*/ 578 h 1416"/>
                <a:gd name="T64" fmla="*/ 402 w 1796"/>
                <a:gd name="T65" fmla="*/ 586 h 1416"/>
                <a:gd name="T66" fmla="*/ 376 w 1796"/>
                <a:gd name="T67" fmla="*/ 660 h 1416"/>
                <a:gd name="T68" fmla="*/ 194 w 1796"/>
                <a:gd name="T69" fmla="*/ 590 h 1416"/>
                <a:gd name="T70" fmla="*/ 68 w 1796"/>
                <a:gd name="T71" fmla="*/ 658 h 1416"/>
                <a:gd name="T72" fmla="*/ 112 w 1796"/>
                <a:gd name="T73" fmla="*/ 982 h 1416"/>
                <a:gd name="T74" fmla="*/ 250 w 1796"/>
                <a:gd name="T75" fmla="*/ 960 h 1416"/>
                <a:gd name="T76" fmla="*/ 300 w 1796"/>
                <a:gd name="T77" fmla="*/ 1314 h 1416"/>
                <a:gd name="T78" fmla="*/ 458 w 1796"/>
                <a:gd name="T79" fmla="*/ 1292 h 1416"/>
                <a:gd name="T80" fmla="*/ 516 w 1796"/>
                <a:gd name="T81" fmla="*/ 1038 h 1416"/>
                <a:gd name="T82" fmla="*/ 530 w 1796"/>
                <a:gd name="T83" fmla="*/ 878 h 1416"/>
                <a:gd name="T84" fmla="*/ 502 w 1796"/>
                <a:gd name="T85" fmla="*/ 750 h 1416"/>
                <a:gd name="T86" fmla="*/ 678 w 1796"/>
                <a:gd name="T87" fmla="*/ 746 h 1416"/>
                <a:gd name="T88" fmla="*/ 590 w 1796"/>
                <a:gd name="T89" fmla="*/ 672 h 1416"/>
                <a:gd name="T90" fmla="*/ 744 w 1796"/>
                <a:gd name="T91" fmla="*/ 728 h 1416"/>
                <a:gd name="T92" fmla="*/ 822 w 1796"/>
                <a:gd name="T93" fmla="*/ 874 h 1416"/>
                <a:gd name="T94" fmla="*/ 870 w 1796"/>
                <a:gd name="T95" fmla="*/ 830 h 1416"/>
                <a:gd name="T96" fmla="*/ 974 w 1796"/>
                <a:gd name="T97" fmla="*/ 766 h 1416"/>
                <a:gd name="T98" fmla="*/ 1042 w 1796"/>
                <a:gd name="T99" fmla="*/ 940 h 1416"/>
                <a:gd name="T100" fmla="*/ 1042 w 1796"/>
                <a:gd name="T101" fmla="*/ 908 h 1416"/>
                <a:gd name="T102" fmla="*/ 1116 w 1796"/>
                <a:gd name="T103" fmla="*/ 774 h 1416"/>
                <a:gd name="T104" fmla="*/ 1208 w 1796"/>
                <a:gd name="T105" fmla="*/ 742 h 1416"/>
                <a:gd name="T106" fmla="*/ 1196 w 1796"/>
                <a:gd name="T107" fmla="*/ 564 h 1416"/>
                <a:gd name="T108" fmla="*/ 1276 w 1796"/>
                <a:gd name="T109" fmla="*/ 610 h 1416"/>
                <a:gd name="T110" fmla="*/ 1304 w 1796"/>
                <a:gd name="T111" fmla="*/ 526 h 1416"/>
                <a:gd name="T112" fmla="*/ 1394 w 1796"/>
                <a:gd name="T113" fmla="*/ 442 h 1416"/>
                <a:gd name="T114" fmla="*/ 1332 w 1796"/>
                <a:gd name="T115" fmla="*/ 356 h 1416"/>
                <a:gd name="T116" fmla="*/ 1540 w 1796"/>
                <a:gd name="T117" fmla="*/ 264 h 1416"/>
                <a:gd name="T118" fmla="*/ 1552 w 1796"/>
                <a:gd name="T119" fmla="*/ 406 h 1416"/>
                <a:gd name="T120" fmla="*/ 1658 w 1796"/>
                <a:gd name="T121" fmla="*/ 278 h 1416"/>
                <a:gd name="T122" fmla="*/ 1758 w 1796"/>
                <a:gd name="T123" fmla="*/ 198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96" h="1416">
                  <a:moveTo>
                    <a:pt x="1702" y="140"/>
                  </a:moveTo>
                  <a:lnTo>
                    <a:pt x="1696" y="138"/>
                  </a:lnTo>
                  <a:lnTo>
                    <a:pt x="1692" y="136"/>
                  </a:lnTo>
                  <a:lnTo>
                    <a:pt x="1686" y="136"/>
                  </a:lnTo>
                  <a:lnTo>
                    <a:pt x="1680" y="134"/>
                  </a:lnTo>
                  <a:lnTo>
                    <a:pt x="1676" y="134"/>
                  </a:lnTo>
                  <a:lnTo>
                    <a:pt x="1672" y="134"/>
                  </a:lnTo>
                  <a:lnTo>
                    <a:pt x="1668" y="138"/>
                  </a:lnTo>
                  <a:lnTo>
                    <a:pt x="1666" y="140"/>
                  </a:lnTo>
                  <a:lnTo>
                    <a:pt x="1666" y="144"/>
                  </a:lnTo>
                  <a:lnTo>
                    <a:pt x="1666" y="148"/>
                  </a:lnTo>
                  <a:lnTo>
                    <a:pt x="1666" y="150"/>
                  </a:lnTo>
                  <a:lnTo>
                    <a:pt x="1664" y="154"/>
                  </a:lnTo>
                  <a:lnTo>
                    <a:pt x="1664" y="156"/>
                  </a:lnTo>
                  <a:lnTo>
                    <a:pt x="1660" y="158"/>
                  </a:lnTo>
                  <a:lnTo>
                    <a:pt x="1654" y="160"/>
                  </a:lnTo>
                  <a:lnTo>
                    <a:pt x="1648" y="160"/>
                  </a:lnTo>
                  <a:lnTo>
                    <a:pt x="1642" y="158"/>
                  </a:lnTo>
                  <a:lnTo>
                    <a:pt x="1638" y="154"/>
                  </a:lnTo>
                  <a:lnTo>
                    <a:pt x="1632" y="152"/>
                  </a:lnTo>
                  <a:lnTo>
                    <a:pt x="1628" y="148"/>
                  </a:lnTo>
                  <a:lnTo>
                    <a:pt x="1622" y="146"/>
                  </a:lnTo>
                  <a:lnTo>
                    <a:pt x="1604" y="146"/>
                  </a:lnTo>
                  <a:lnTo>
                    <a:pt x="1590" y="152"/>
                  </a:lnTo>
                  <a:lnTo>
                    <a:pt x="1588" y="150"/>
                  </a:lnTo>
                  <a:lnTo>
                    <a:pt x="1584" y="146"/>
                  </a:lnTo>
                  <a:lnTo>
                    <a:pt x="1582" y="144"/>
                  </a:lnTo>
                  <a:lnTo>
                    <a:pt x="1580" y="140"/>
                  </a:lnTo>
                  <a:lnTo>
                    <a:pt x="1580" y="146"/>
                  </a:lnTo>
                  <a:lnTo>
                    <a:pt x="1580" y="154"/>
                  </a:lnTo>
                  <a:lnTo>
                    <a:pt x="1580" y="160"/>
                  </a:lnTo>
                  <a:lnTo>
                    <a:pt x="1570" y="146"/>
                  </a:lnTo>
                  <a:lnTo>
                    <a:pt x="1566" y="136"/>
                  </a:lnTo>
                  <a:lnTo>
                    <a:pt x="1560" y="128"/>
                  </a:lnTo>
                  <a:lnTo>
                    <a:pt x="1552" y="122"/>
                  </a:lnTo>
                  <a:lnTo>
                    <a:pt x="1536" y="118"/>
                  </a:lnTo>
                  <a:lnTo>
                    <a:pt x="1520" y="118"/>
                  </a:lnTo>
                  <a:lnTo>
                    <a:pt x="1504" y="120"/>
                  </a:lnTo>
                  <a:lnTo>
                    <a:pt x="1488" y="118"/>
                  </a:lnTo>
                  <a:lnTo>
                    <a:pt x="1476" y="114"/>
                  </a:lnTo>
                  <a:lnTo>
                    <a:pt x="1470" y="102"/>
                  </a:lnTo>
                  <a:lnTo>
                    <a:pt x="1472" y="100"/>
                  </a:lnTo>
                  <a:lnTo>
                    <a:pt x="1474" y="98"/>
                  </a:lnTo>
                  <a:lnTo>
                    <a:pt x="1476" y="96"/>
                  </a:lnTo>
                  <a:lnTo>
                    <a:pt x="1462" y="98"/>
                  </a:lnTo>
                  <a:lnTo>
                    <a:pt x="1450" y="108"/>
                  </a:lnTo>
                  <a:lnTo>
                    <a:pt x="1442" y="118"/>
                  </a:lnTo>
                  <a:lnTo>
                    <a:pt x="1442" y="112"/>
                  </a:lnTo>
                  <a:lnTo>
                    <a:pt x="1440" y="106"/>
                  </a:lnTo>
                  <a:lnTo>
                    <a:pt x="1440" y="100"/>
                  </a:lnTo>
                  <a:lnTo>
                    <a:pt x="1428" y="98"/>
                  </a:lnTo>
                  <a:lnTo>
                    <a:pt x="1416" y="96"/>
                  </a:lnTo>
                  <a:lnTo>
                    <a:pt x="1402" y="96"/>
                  </a:lnTo>
                  <a:lnTo>
                    <a:pt x="1390" y="96"/>
                  </a:lnTo>
                  <a:lnTo>
                    <a:pt x="1380" y="98"/>
                  </a:lnTo>
                  <a:lnTo>
                    <a:pt x="1376" y="104"/>
                  </a:lnTo>
                  <a:lnTo>
                    <a:pt x="1376" y="112"/>
                  </a:lnTo>
                  <a:lnTo>
                    <a:pt x="1386" y="122"/>
                  </a:lnTo>
                  <a:lnTo>
                    <a:pt x="1374" y="126"/>
                  </a:lnTo>
                  <a:lnTo>
                    <a:pt x="1368" y="124"/>
                  </a:lnTo>
                  <a:lnTo>
                    <a:pt x="1362" y="120"/>
                  </a:lnTo>
                  <a:lnTo>
                    <a:pt x="1358" y="114"/>
                  </a:lnTo>
                  <a:lnTo>
                    <a:pt x="1354" y="106"/>
                  </a:lnTo>
                  <a:lnTo>
                    <a:pt x="1346" y="104"/>
                  </a:lnTo>
                  <a:lnTo>
                    <a:pt x="1340" y="102"/>
                  </a:lnTo>
                  <a:lnTo>
                    <a:pt x="1334" y="104"/>
                  </a:lnTo>
                  <a:lnTo>
                    <a:pt x="1330" y="106"/>
                  </a:lnTo>
                  <a:lnTo>
                    <a:pt x="1328" y="110"/>
                  </a:lnTo>
                  <a:lnTo>
                    <a:pt x="1324" y="116"/>
                  </a:lnTo>
                  <a:lnTo>
                    <a:pt x="1322" y="120"/>
                  </a:lnTo>
                  <a:lnTo>
                    <a:pt x="1320" y="126"/>
                  </a:lnTo>
                  <a:lnTo>
                    <a:pt x="1318" y="130"/>
                  </a:lnTo>
                  <a:lnTo>
                    <a:pt x="1296" y="116"/>
                  </a:lnTo>
                  <a:lnTo>
                    <a:pt x="1274" y="104"/>
                  </a:lnTo>
                  <a:lnTo>
                    <a:pt x="1248" y="94"/>
                  </a:lnTo>
                  <a:lnTo>
                    <a:pt x="1242" y="92"/>
                  </a:lnTo>
                  <a:lnTo>
                    <a:pt x="1238" y="94"/>
                  </a:lnTo>
                  <a:lnTo>
                    <a:pt x="1234" y="94"/>
                  </a:lnTo>
                  <a:lnTo>
                    <a:pt x="1228" y="92"/>
                  </a:lnTo>
                  <a:lnTo>
                    <a:pt x="1224" y="90"/>
                  </a:lnTo>
                  <a:lnTo>
                    <a:pt x="1222" y="86"/>
                  </a:lnTo>
                  <a:lnTo>
                    <a:pt x="1218" y="82"/>
                  </a:lnTo>
                  <a:lnTo>
                    <a:pt x="1216" y="78"/>
                  </a:lnTo>
                  <a:lnTo>
                    <a:pt x="1212" y="76"/>
                  </a:lnTo>
                  <a:lnTo>
                    <a:pt x="1206" y="76"/>
                  </a:lnTo>
                  <a:lnTo>
                    <a:pt x="1200" y="76"/>
                  </a:lnTo>
                  <a:lnTo>
                    <a:pt x="1196" y="76"/>
                  </a:lnTo>
                  <a:lnTo>
                    <a:pt x="1190" y="76"/>
                  </a:lnTo>
                  <a:lnTo>
                    <a:pt x="1186" y="74"/>
                  </a:lnTo>
                  <a:lnTo>
                    <a:pt x="1184" y="72"/>
                  </a:lnTo>
                  <a:lnTo>
                    <a:pt x="1180" y="68"/>
                  </a:lnTo>
                  <a:lnTo>
                    <a:pt x="1176" y="64"/>
                  </a:lnTo>
                  <a:lnTo>
                    <a:pt x="1172" y="62"/>
                  </a:lnTo>
                  <a:lnTo>
                    <a:pt x="1168" y="62"/>
                  </a:lnTo>
                  <a:lnTo>
                    <a:pt x="1160" y="66"/>
                  </a:lnTo>
                  <a:lnTo>
                    <a:pt x="1154" y="76"/>
                  </a:lnTo>
                  <a:lnTo>
                    <a:pt x="1152" y="86"/>
                  </a:lnTo>
                  <a:lnTo>
                    <a:pt x="1152" y="96"/>
                  </a:lnTo>
                  <a:lnTo>
                    <a:pt x="1146" y="92"/>
                  </a:lnTo>
                  <a:lnTo>
                    <a:pt x="1140" y="88"/>
                  </a:lnTo>
                  <a:lnTo>
                    <a:pt x="1136" y="82"/>
                  </a:lnTo>
                  <a:lnTo>
                    <a:pt x="1132" y="76"/>
                  </a:lnTo>
                  <a:lnTo>
                    <a:pt x="1108" y="90"/>
                  </a:lnTo>
                  <a:lnTo>
                    <a:pt x="1082" y="96"/>
                  </a:lnTo>
                  <a:lnTo>
                    <a:pt x="1084" y="90"/>
                  </a:lnTo>
                  <a:lnTo>
                    <a:pt x="1086" y="84"/>
                  </a:lnTo>
                  <a:lnTo>
                    <a:pt x="1088" y="82"/>
                  </a:lnTo>
                  <a:lnTo>
                    <a:pt x="1092" y="78"/>
                  </a:lnTo>
                  <a:lnTo>
                    <a:pt x="1096" y="76"/>
                  </a:lnTo>
                  <a:lnTo>
                    <a:pt x="1100" y="74"/>
                  </a:lnTo>
                  <a:lnTo>
                    <a:pt x="1104" y="70"/>
                  </a:lnTo>
                  <a:lnTo>
                    <a:pt x="1110" y="66"/>
                  </a:lnTo>
                  <a:lnTo>
                    <a:pt x="1114" y="60"/>
                  </a:lnTo>
                  <a:lnTo>
                    <a:pt x="1118" y="56"/>
                  </a:lnTo>
                  <a:lnTo>
                    <a:pt x="1122" y="52"/>
                  </a:lnTo>
                  <a:lnTo>
                    <a:pt x="1138" y="42"/>
                  </a:lnTo>
                  <a:lnTo>
                    <a:pt x="1154" y="38"/>
                  </a:lnTo>
                  <a:lnTo>
                    <a:pt x="1172" y="36"/>
                  </a:lnTo>
                  <a:lnTo>
                    <a:pt x="1160" y="28"/>
                  </a:lnTo>
                  <a:lnTo>
                    <a:pt x="1150" y="18"/>
                  </a:lnTo>
                  <a:lnTo>
                    <a:pt x="1138" y="12"/>
                  </a:lnTo>
                  <a:lnTo>
                    <a:pt x="1126" y="14"/>
                  </a:lnTo>
                  <a:lnTo>
                    <a:pt x="1114" y="18"/>
                  </a:lnTo>
                  <a:lnTo>
                    <a:pt x="1102" y="20"/>
                  </a:lnTo>
                  <a:lnTo>
                    <a:pt x="1094" y="14"/>
                  </a:lnTo>
                  <a:lnTo>
                    <a:pt x="1088" y="6"/>
                  </a:lnTo>
                  <a:lnTo>
                    <a:pt x="1082" y="0"/>
                  </a:lnTo>
                  <a:lnTo>
                    <a:pt x="1066" y="4"/>
                  </a:lnTo>
                  <a:lnTo>
                    <a:pt x="1052" y="12"/>
                  </a:lnTo>
                  <a:lnTo>
                    <a:pt x="1038" y="22"/>
                  </a:lnTo>
                  <a:lnTo>
                    <a:pt x="1030" y="26"/>
                  </a:lnTo>
                  <a:lnTo>
                    <a:pt x="1018" y="32"/>
                  </a:lnTo>
                  <a:lnTo>
                    <a:pt x="1006" y="40"/>
                  </a:lnTo>
                  <a:lnTo>
                    <a:pt x="1008" y="32"/>
                  </a:lnTo>
                  <a:lnTo>
                    <a:pt x="1010" y="24"/>
                  </a:lnTo>
                  <a:lnTo>
                    <a:pt x="1014" y="18"/>
                  </a:lnTo>
                  <a:lnTo>
                    <a:pt x="1000" y="18"/>
                  </a:lnTo>
                  <a:lnTo>
                    <a:pt x="980" y="20"/>
                  </a:lnTo>
                  <a:lnTo>
                    <a:pt x="962" y="24"/>
                  </a:lnTo>
                  <a:lnTo>
                    <a:pt x="946" y="30"/>
                  </a:lnTo>
                  <a:lnTo>
                    <a:pt x="932" y="36"/>
                  </a:lnTo>
                  <a:lnTo>
                    <a:pt x="916" y="38"/>
                  </a:lnTo>
                  <a:lnTo>
                    <a:pt x="918" y="42"/>
                  </a:lnTo>
                  <a:lnTo>
                    <a:pt x="922" y="46"/>
                  </a:lnTo>
                  <a:lnTo>
                    <a:pt x="928" y="50"/>
                  </a:lnTo>
                  <a:lnTo>
                    <a:pt x="932" y="52"/>
                  </a:lnTo>
                  <a:lnTo>
                    <a:pt x="938" y="54"/>
                  </a:lnTo>
                  <a:lnTo>
                    <a:pt x="932" y="60"/>
                  </a:lnTo>
                  <a:lnTo>
                    <a:pt x="920" y="66"/>
                  </a:lnTo>
                  <a:lnTo>
                    <a:pt x="902" y="70"/>
                  </a:lnTo>
                  <a:lnTo>
                    <a:pt x="886" y="74"/>
                  </a:lnTo>
                  <a:lnTo>
                    <a:pt x="876" y="80"/>
                  </a:lnTo>
                  <a:lnTo>
                    <a:pt x="880" y="82"/>
                  </a:lnTo>
                  <a:lnTo>
                    <a:pt x="884" y="84"/>
                  </a:lnTo>
                  <a:lnTo>
                    <a:pt x="890" y="88"/>
                  </a:lnTo>
                  <a:lnTo>
                    <a:pt x="894" y="90"/>
                  </a:lnTo>
                  <a:lnTo>
                    <a:pt x="896" y="94"/>
                  </a:lnTo>
                  <a:lnTo>
                    <a:pt x="898" y="98"/>
                  </a:lnTo>
                  <a:lnTo>
                    <a:pt x="898" y="102"/>
                  </a:lnTo>
                  <a:lnTo>
                    <a:pt x="894" y="106"/>
                  </a:lnTo>
                  <a:lnTo>
                    <a:pt x="886" y="110"/>
                  </a:lnTo>
                  <a:lnTo>
                    <a:pt x="888" y="114"/>
                  </a:lnTo>
                  <a:lnTo>
                    <a:pt x="890" y="120"/>
                  </a:lnTo>
                  <a:lnTo>
                    <a:pt x="894" y="124"/>
                  </a:lnTo>
                  <a:lnTo>
                    <a:pt x="898" y="126"/>
                  </a:lnTo>
                  <a:lnTo>
                    <a:pt x="902" y="128"/>
                  </a:lnTo>
                  <a:lnTo>
                    <a:pt x="904" y="134"/>
                  </a:lnTo>
                  <a:lnTo>
                    <a:pt x="902" y="140"/>
                  </a:lnTo>
                  <a:lnTo>
                    <a:pt x="900" y="144"/>
                  </a:lnTo>
                  <a:lnTo>
                    <a:pt x="896" y="146"/>
                  </a:lnTo>
                  <a:lnTo>
                    <a:pt x="892" y="146"/>
                  </a:lnTo>
                  <a:lnTo>
                    <a:pt x="888" y="146"/>
                  </a:lnTo>
                  <a:lnTo>
                    <a:pt x="884" y="144"/>
                  </a:lnTo>
                  <a:lnTo>
                    <a:pt x="878" y="140"/>
                  </a:lnTo>
                  <a:lnTo>
                    <a:pt x="874" y="136"/>
                  </a:lnTo>
                  <a:lnTo>
                    <a:pt x="872" y="132"/>
                  </a:lnTo>
                  <a:lnTo>
                    <a:pt x="870" y="126"/>
                  </a:lnTo>
                  <a:lnTo>
                    <a:pt x="872" y="122"/>
                  </a:lnTo>
                  <a:lnTo>
                    <a:pt x="872" y="118"/>
                  </a:lnTo>
                  <a:lnTo>
                    <a:pt x="876" y="116"/>
                  </a:lnTo>
                  <a:lnTo>
                    <a:pt x="878" y="114"/>
                  </a:lnTo>
                  <a:lnTo>
                    <a:pt x="880" y="112"/>
                  </a:lnTo>
                  <a:lnTo>
                    <a:pt x="880" y="108"/>
                  </a:lnTo>
                  <a:lnTo>
                    <a:pt x="880" y="104"/>
                  </a:lnTo>
                  <a:lnTo>
                    <a:pt x="876" y="100"/>
                  </a:lnTo>
                  <a:lnTo>
                    <a:pt x="870" y="96"/>
                  </a:lnTo>
                  <a:lnTo>
                    <a:pt x="864" y="94"/>
                  </a:lnTo>
                  <a:lnTo>
                    <a:pt x="858" y="92"/>
                  </a:lnTo>
                  <a:lnTo>
                    <a:pt x="852" y="90"/>
                  </a:lnTo>
                  <a:lnTo>
                    <a:pt x="852" y="92"/>
                  </a:lnTo>
                  <a:lnTo>
                    <a:pt x="850" y="96"/>
                  </a:lnTo>
                  <a:lnTo>
                    <a:pt x="848" y="100"/>
                  </a:lnTo>
                  <a:lnTo>
                    <a:pt x="848" y="104"/>
                  </a:lnTo>
                  <a:lnTo>
                    <a:pt x="844" y="104"/>
                  </a:lnTo>
                  <a:lnTo>
                    <a:pt x="842" y="102"/>
                  </a:lnTo>
                  <a:lnTo>
                    <a:pt x="846" y="106"/>
                  </a:lnTo>
                  <a:lnTo>
                    <a:pt x="850" y="108"/>
                  </a:lnTo>
                  <a:lnTo>
                    <a:pt x="850" y="114"/>
                  </a:lnTo>
                  <a:lnTo>
                    <a:pt x="850" y="118"/>
                  </a:lnTo>
                  <a:lnTo>
                    <a:pt x="840" y="120"/>
                  </a:lnTo>
                  <a:lnTo>
                    <a:pt x="830" y="118"/>
                  </a:lnTo>
                  <a:lnTo>
                    <a:pt x="822" y="114"/>
                  </a:lnTo>
                  <a:lnTo>
                    <a:pt x="816" y="108"/>
                  </a:lnTo>
                  <a:lnTo>
                    <a:pt x="816" y="104"/>
                  </a:lnTo>
                  <a:lnTo>
                    <a:pt x="816" y="102"/>
                  </a:lnTo>
                  <a:lnTo>
                    <a:pt x="818" y="98"/>
                  </a:lnTo>
                  <a:lnTo>
                    <a:pt x="820" y="96"/>
                  </a:lnTo>
                  <a:lnTo>
                    <a:pt x="822" y="92"/>
                  </a:lnTo>
                  <a:lnTo>
                    <a:pt x="824" y="88"/>
                  </a:lnTo>
                  <a:lnTo>
                    <a:pt x="824" y="86"/>
                  </a:lnTo>
                  <a:lnTo>
                    <a:pt x="824" y="82"/>
                  </a:lnTo>
                  <a:lnTo>
                    <a:pt x="822" y="82"/>
                  </a:lnTo>
                  <a:lnTo>
                    <a:pt x="818" y="80"/>
                  </a:lnTo>
                  <a:lnTo>
                    <a:pt x="812" y="80"/>
                  </a:lnTo>
                  <a:lnTo>
                    <a:pt x="806" y="100"/>
                  </a:lnTo>
                  <a:lnTo>
                    <a:pt x="804" y="126"/>
                  </a:lnTo>
                  <a:lnTo>
                    <a:pt x="796" y="114"/>
                  </a:lnTo>
                  <a:lnTo>
                    <a:pt x="792" y="100"/>
                  </a:lnTo>
                  <a:lnTo>
                    <a:pt x="790" y="90"/>
                  </a:lnTo>
                  <a:lnTo>
                    <a:pt x="794" y="78"/>
                  </a:lnTo>
                  <a:lnTo>
                    <a:pt x="780" y="76"/>
                  </a:lnTo>
                  <a:lnTo>
                    <a:pt x="768" y="82"/>
                  </a:lnTo>
                  <a:lnTo>
                    <a:pt x="760" y="92"/>
                  </a:lnTo>
                  <a:lnTo>
                    <a:pt x="754" y="106"/>
                  </a:lnTo>
                  <a:lnTo>
                    <a:pt x="752" y="120"/>
                  </a:lnTo>
                  <a:lnTo>
                    <a:pt x="754" y="128"/>
                  </a:lnTo>
                  <a:lnTo>
                    <a:pt x="760" y="138"/>
                  </a:lnTo>
                  <a:lnTo>
                    <a:pt x="764" y="148"/>
                  </a:lnTo>
                  <a:lnTo>
                    <a:pt x="766" y="156"/>
                  </a:lnTo>
                  <a:lnTo>
                    <a:pt x="762" y="164"/>
                  </a:lnTo>
                  <a:lnTo>
                    <a:pt x="750" y="166"/>
                  </a:lnTo>
                  <a:lnTo>
                    <a:pt x="740" y="160"/>
                  </a:lnTo>
                  <a:lnTo>
                    <a:pt x="730" y="150"/>
                  </a:lnTo>
                  <a:lnTo>
                    <a:pt x="722" y="142"/>
                  </a:lnTo>
                  <a:lnTo>
                    <a:pt x="712" y="138"/>
                  </a:lnTo>
                  <a:lnTo>
                    <a:pt x="704" y="136"/>
                  </a:lnTo>
                  <a:lnTo>
                    <a:pt x="694" y="136"/>
                  </a:lnTo>
                  <a:lnTo>
                    <a:pt x="696" y="140"/>
                  </a:lnTo>
                  <a:lnTo>
                    <a:pt x="696" y="144"/>
                  </a:lnTo>
                  <a:lnTo>
                    <a:pt x="696" y="150"/>
                  </a:lnTo>
                  <a:lnTo>
                    <a:pt x="692" y="158"/>
                  </a:lnTo>
                  <a:lnTo>
                    <a:pt x="684" y="162"/>
                  </a:lnTo>
                  <a:lnTo>
                    <a:pt x="678" y="160"/>
                  </a:lnTo>
                  <a:lnTo>
                    <a:pt x="668" y="156"/>
                  </a:lnTo>
                  <a:lnTo>
                    <a:pt x="660" y="152"/>
                  </a:lnTo>
                  <a:lnTo>
                    <a:pt x="652" y="150"/>
                  </a:lnTo>
                  <a:lnTo>
                    <a:pt x="646" y="152"/>
                  </a:lnTo>
                  <a:lnTo>
                    <a:pt x="638" y="154"/>
                  </a:lnTo>
                  <a:lnTo>
                    <a:pt x="632" y="158"/>
                  </a:lnTo>
                  <a:lnTo>
                    <a:pt x="626" y="162"/>
                  </a:lnTo>
                  <a:lnTo>
                    <a:pt x="628" y="158"/>
                  </a:lnTo>
                  <a:lnTo>
                    <a:pt x="630" y="152"/>
                  </a:lnTo>
                  <a:lnTo>
                    <a:pt x="634" y="148"/>
                  </a:lnTo>
                  <a:lnTo>
                    <a:pt x="618" y="150"/>
                  </a:lnTo>
                  <a:lnTo>
                    <a:pt x="604" y="160"/>
                  </a:lnTo>
                  <a:lnTo>
                    <a:pt x="588" y="174"/>
                  </a:lnTo>
                  <a:lnTo>
                    <a:pt x="572" y="186"/>
                  </a:lnTo>
                  <a:lnTo>
                    <a:pt x="558" y="188"/>
                  </a:lnTo>
                  <a:lnTo>
                    <a:pt x="558" y="182"/>
                  </a:lnTo>
                  <a:lnTo>
                    <a:pt x="560" y="174"/>
                  </a:lnTo>
                  <a:lnTo>
                    <a:pt x="566" y="168"/>
                  </a:lnTo>
                  <a:lnTo>
                    <a:pt x="562" y="162"/>
                  </a:lnTo>
                  <a:lnTo>
                    <a:pt x="558" y="160"/>
                  </a:lnTo>
                  <a:lnTo>
                    <a:pt x="552" y="158"/>
                  </a:lnTo>
                  <a:lnTo>
                    <a:pt x="546" y="158"/>
                  </a:lnTo>
                  <a:lnTo>
                    <a:pt x="544" y="164"/>
                  </a:lnTo>
                  <a:lnTo>
                    <a:pt x="542" y="170"/>
                  </a:lnTo>
                  <a:lnTo>
                    <a:pt x="542" y="174"/>
                  </a:lnTo>
                  <a:lnTo>
                    <a:pt x="540" y="180"/>
                  </a:lnTo>
                  <a:lnTo>
                    <a:pt x="538" y="184"/>
                  </a:lnTo>
                  <a:lnTo>
                    <a:pt x="534" y="188"/>
                  </a:lnTo>
                  <a:lnTo>
                    <a:pt x="536" y="192"/>
                  </a:lnTo>
                  <a:lnTo>
                    <a:pt x="536" y="196"/>
                  </a:lnTo>
                  <a:lnTo>
                    <a:pt x="534" y="198"/>
                  </a:lnTo>
                  <a:lnTo>
                    <a:pt x="530" y="200"/>
                  </a:lnTo>
                  <a:lnTo>
                    <a:pt x="526" y="200"/>
                  </a:lnTo>
                  <a:lnTo>
                    <a:pt x="522" y="200"/>
                  </a:lnTo>
                  <a:lnTo>
                    <a:pt x="518" y="198"/>
                  </a:lnTo>
                  <a:lnTo>
                    <a:pt x="514" y="196"/>
                  </a:lnTo>
                  <a:lnTo>
                    <a:pt x="518" y="204"/>
                  </a:lnTo>
                  <a:lnTo>
                    <a:pt x="518" y="212"/>
                  </a:lnTo>
                  <a:lnTo>
                    <a:pt x="518" y="220"/>
                  </a:lnTo>
                  <a:lnTo>
                    <a:pt x="512" y="222"/>
                  </a:lnTo>
                  <a:lnTo>
                    <a:pt x="506" y="222"/>
                  </a:lnTo>
                  <a:lnTo>
                    <a:pt x="502" y="220"/>
                  </a:lnTo>
                  <a:lnTo>
                    <a:pt x="500" y="218"/>
                  </a:lnTo>
                  <a:lnTo>
                    <a:pt x="500" y="214"/>
                  </a:lnTo>
                  <a:lnTo>
                    <a:pt x="498" y="210"/>
                  </a:lnTo>
                  <a:lnTo>
                    <a:pt x="498" y="206"/>
                  </a:lnTo>
                  <a:lnTo>
                    <a:pt x="496" y="202"/>
                  </a:lnTo>
                  <a:lnTo>
                    <a:pt x="494" y="196"/>
                  </a:lnTo>
                  <a:lnTo>
                    <a:pt x="486" y="204"/>
                  </a:lnTo>
                  <a:lnTo>
                    <a:pt x="476" y="212"/>
                  </a:lnTo>
                  <a:lnTo>
                    <a:pt x="466" y="218"/>
                  </a:lnTo>
                  <a:lnTo>
                    <a:pt x="466" y="206"/>
                  </a:lnTo>
                  <a:lnTo>
                    <a:pt x="462" y="196"/>
                  </a:lnTo>
                  <a:lnTo>
                    <a:pt x="456" y="188"/>
                  </a:lnTo>
                  <a:lnTo>
                    <a:pt x="450" y="180"/>
                  </a:lnTo>
                  <a:lnTo>
                    <a:pt x="444" y="170"/>
                  </a:lnTo>
                  <a:lnTo>
                    <a:pt x="466" y="170"/>
                  </a:lnTo>
                  <a:lnTo>
                    <a:pt x="488" y="174"/>
                  </a:lnTo>
                  <a:lnTo>
                    <a:pt x="510" y="176"/>
                  </a:lnTo>
                  <a:lnTo>
                    <a:pt x="494" y="150"/>
                  </a:lnTo>
                  <a:lnTo>
                    <a:pt x="474" y="134"/>
                  </a:lnTo>
                  <a:lnTo>
                    <a:pt x="448" y="128"/>
                  </a:lnTo>
                  <a:lnTo>
                    <a:pt x="420" y="130"/>
                  </a:lnTo>
                  <a:lnTo>
                    <a:pt x="422" y="126"/>
                  </a:lnTo>
                  <a:lnTo>
                    <a:pt x="424" y="122"/>
                  </a:lnTo>
                  <a:lnTo>
                    <a:pt x="426" y="118"/>
                  </a:lnTo>
                  <a:lnTo>
                    <a:pt x="428" y="114"/>
                  </a:lnTo>
                  <a:lnTo>
                    <a:pt x="418" y="106"/>
                  </a:lnTo>
                  <a:lnTo>
                    <a:pt x="408" y="106"/>
                  </a:lnTo>
                  <a:lnTo>
                    <a:pt x="398" y="112"/>
                  </a:lnTo>
                  <a:lnTo>
                    <a:pt x="388" y="118"/>
                  </a:lnTo>
                  <a:lnTo>
                    <a:pt x="378" y="120"/>
                  </a:lnTo>
                  <a:lnTo>
                    <a:pt x="366" y="120"/>
                  </a:lnTo>
                  <a:lnTo>
                    <a:pt x="360" y="116"/>
                  </a:lnTo>
                  <a:lnTo>
                    <a:pt x="356" y="112"/>
                  </a:lnTo>
                  <a:lnTo>
                    <a:pt x="350" y="110"/>
                  </a:lnTo>
                  <a:lnTo>
                    <a:pt x="338" y="114"/>
                  </a:lnTo>
                  <a:lnTo>
                    <a:pt x="332" y="118"/>
                  </a:lnTo>
                  <a:lnTo>
                    <a:pt x="326" y="122"/>
                  </a:lnTo>
                  <a:lnTo>
                    <a:pt x="320" y="128"/>
                  </a:lnTo>
                  <a:lnTo>
                    <a:pt x="316" y="134"/>
                  </a:lnTo>
                  <a:lnTo>
                    <a:pt x="314" y="140"/>
                  </a:lnTo>
                  <a:lnTo>
                    <a:pt x="312" y="146"/>
                  </a:lnTo>
                  <a:lnTo>
                    <a:pt x="312" y="150"/>
                  </a:lnTo>
                  <a:lnTo>
                    <a:pt x="312" y="156"/>
                  </a:lnTo>
                  <a:lnTo>
                    <a:pt x="312" y="160"/>
                  </a:lnTo>
                  <a:lnTo>
                    <a:pt x="308" y="166"/>
                  </a:lnTo>
                  <a:lnTo>
                    <a:pt x="302" y="168"/>
                  </a:lnTo>
                  <a:lnTo>
                    <a:pt x="298" y="172"/>
                  </a:lnTo>
                  <a:lnTo>
                    <a:pt x="292" y="174"/>
                  </a:lnTo>
                  <a:lnTo>
                    <a:pt x="288" y="176"/>
                  </a:lnTo>
                  <a:lnTo>
                    <a:pt x="282" y="180"/>
                  </a:lnTo>
                  <a:lnTo>
                    <a:pt x="278" y="184"/>
                  </a:lnTo>
                  <a:lnTo>
                    <a:pt x="274" y="190"/>
                  </a:lnTo>
                  <a:lnTo>
                    <a:pt x="272" y="194"/>
                  </a:lnTo>
                  <a:lnTo>
                    <a:pt x="272" y="200"/>
                  </a:lnTo>
                  <a:lnTo>
                    <a:pt x="272" y="210"/>
                  </a:lnTo>
                  <a:lnTo>
                    <a:pt x="260" y="214"/>
                  </a:lnTo>
                  <a:lnTo>
                    <a:pt x="250" y="220"/>
                  </a:lnTo>
                  <a:lnTo>
                    <a:pt x="242" y="228"/>
                  </a:lnTo>
                  <a:lnTo>
                    <a:pt x="232" y="234"/>
                  </a:lnTo>
                  <a:lnTo>
                    <a:pt x="220" y="234"/>
                  </a:lnTo>
                  <a:lnTo>
                    <a:pt x="220" y="240"/>
                  </a:lnTo>
                  <a:lnTo>
                    <a:pt x="220" y="246"/>
                  </a:lnTo>
                  <a:lnTo>
                    <a:pt x="222" y="252"/>
                  </a:lnTo>
                  <a:lnTo>
                    <a:pt x="220" y="260"/>
                  </a:lnTo>
                  <a:lnTo>
                    <a:pt x="220" y="264"/>
                  </a:lnTo>
                  <a:lnTo>
                    <a:pt x="216" y="268"/>
                  </a:lnTo>
                  <a:lnTo>
                    <a:pt x="212" y="272"/>
                  </a:lnTo>
                  <a:lnTo>
                    <a:pt x="208" y="276"/>
                  </a:lnTo>
                  <a:lnTo>
                    <a:pt x="204" y="278"/>
                  </a:lnTo>
                  <a:lnTo>
                    <a:pt x="200" y="282"/>
                  </a:lnTo>
                  <a:lnTo>
                    <a:pt x="198" y="288"/>
                  </a:lnTo>
                  <a:lnTo>
                    <a:pt x="198" y="292"/>
                  </a:lnTo>
                  <a:lnTo>
                    <a:pt x="200" y="296"/>
                  </a:lnTo>
                  <a:lnTo>
                    <a:pt x="202" y="300"/>
                  </a:lnTo>
                  <a:lnTo>
                    <a:pt x="206" y="302"/>
                  </a:lnTo>
                  <a:lnTo>
                    <a:pt x="210" y="304"/>
                  </a:lnTo>
                  <a:lnTo>
                    <a:pt x="214" y="306"/>
                  </a:lnTo>
                  <a:lnTo>
                    <a:pt x="218" y="308"/>
                  </a:lnTo>
                  <a:lnTo>
                    <a:pt x="220" y="310"/>
                  </a:lnTo>
                  <a:lnTo>
                    <a:pt x="220" y="314"/>
                  </a:lnTo>
                  <a:lnTo>
                    <a:pt x="220" y="318"/>
                  </a:lnTo>
                  <a:lnTo>
                    <a:pt x="240" y="302"/>
                  </a:lnTo>
                  <a:lnTo>
                    <a:pt x="262" y="290"/>
                  </a:lnTo>
                  <a:lnTo>
                    <a:pt x="286" y="286"/>
                  </a:lnTo>
                  <a:lnTo>
                    <a:pt x="286" y="298"/>
                  </a:lnTo>
                  <a:lnTo>
                    <a:pt x="282" y="306"/>
                  </a:lnTo>
                  <a:lnTo>
                    <a:pt x="272" y="310"/>
                  </a:lnTo>
                  <a:lnTo>
                    <a:pt x="262" y="310"/>
                  </a:lnTo>
                  <a:lnTo>
                    <a:pt x="252" y="306"/>
                  </a:lnTo>
                  <a:lnTo>
                    <a:pt x="252" y="316"/>
                  </a:lnTo>
                  <a:lnTo>
                    <a:pt x="258" y="324"/>
                  </a:lnTo>
                  <a:lnTo>
                    <a:pt x="266" y="328"/>
                  </a:lnTo>
                  <a:lnTo>
                    <a:pt x="272" y="334"/>
                  </a:lnTo>
                  <a:lnTo>
                    <a:pt x="274" y="344"/>
                  </a:lnTo>
                  <a:lnTo>
                    <a:pt x="286" y="344"/>
                  </a:lnTo>
                  <a:lnTo>
                    <a:pt x="296" y="340"/>
                  </a:lnTo>
                  <a:lnTo>
                    <a:pt x="302" y="332"/>
                  </a:lnTo>
                  <a:lnTo>
                    <a:pt x="304" y="324"/>
                  </a:lnTo>
                  <a:lnTo>
                    <a:pt x="300" y="316"/>
                  </a:lnTo>
                  <a:lnTo>
                    <a:pt x="290" y="310"/>
                  </a:lnTo>
                  <a:lnTo>
                    <a:pt x="298" y="306"/>
                  </a:lnTo>
                  <a:lnTo>
                    <a:pt x="308" y="304"/>
                  </a:lnTo>
                  <a:lnTo>
                    <a:pt x="318" y="300"/>
                  </a:lnTo>
                  <a:lnTo>
                    <a:pt x="328" y="298"/>
                  </a:lnTo>
                  <a:lnTo>
                    <a:pt x="334" y="290"/>
                  </a:lnTo>
                  <a:lnTo>
                    <a:pt x="334" y="278"/>
                  </a:lnTo>
                  <a:lnTo>
                    <a:pt x="316" y="276"/>
                  </a:lnTo>
                  <a:lnTo>
                    <a:pt x="308" y="272"/>
                  </a:lnTo>
                  <a:lnTo>
                    <a:pt x="306" y="264"/>
                  </a:lnTo>
                  <a:lnTo>
                    <a:pt x="310" y="254"/>
                  </a:lnTo>
                  <a:lnTo>
                    <a:pt x="314" y="242"/>
                  </a:lnTo>
                  <a:lnTo>
                    <a:pt x="320" y="228"/>
                  </a:lnTo>
                  <a:lnTo>
                    <a:pt x="314" y="226"/>
                  </a:lnTo>
                  <a:lnTo>
                    <a:pt x="310" y="224"/>
                  </a:lnTo>
                  <a:lnTo>
                    <a:pt x="304" y="224"/>
                  </a:lnTo>
                  <a:lnTo>
                    <a:pt x="316" y="222"/>
                  </a:lnTo>
                  <a:lnTo>
                    <a:pt x="326" y="220"/>
                  </a:lnTo>
                  <a:lnTo>
                    <a:pt x="336" y="222"/>
                  </a:lnTo>
                  <a:lnTo>
                    <a:pt x="344" y="220"/>
                  </a:lnTo>
                  <a:lnTo>
                    <a:pt x="352" y="216"/>
                  </a:lnTo>
                  <a:lnTo>
                    <a:pt x="356" y="208"/>
                  </a:lnTo>
                  <a:lnTo>
                    <a:pt x="356" y="194"/>
                  </a:lnTo>
                  <a:lnTo>
                    <a:pt x="362" y="194"/>
                  </a:lnTo>
                  <a:lnTo>
                    <a:pt x="368" y="194"/>
                  </a:lnTo>
                  <a:lnTo>
                    <a:pt x="374" y="194"/>
                  </a:lnTo>
                  <a:lnTo>
                    <a:pt x="378" y="194"/>
                  </a:lnTo>
                  <a:lnTo>
                    <a:pt x="380" y="194"/>
                  </a:lnTo>
                  <a:lnTo>
                    <a:pt x="382" y="196"/>
                  </a:lnTo>
                  <a:lnTo>
                    <a:pt x="384" y="200"/>
                  </a:lnTo>
                  <a:lnTo>
                    <a:pt x="384" y="206"/>
                  </a:lnTo>
                  <a:lnTo>
                    <a:pt x="382" y="210"/>
                  </a:lnTo>
                  <a:lnTo>
                    <a:pt x="378" y="214"/>
                  </a:lnTo>
                  <a:lnTo>
                    <a:pt x="376" y="218"/>
                  </a:lnTo>
                  <a:lnTo>
                    <a:pt x="372" y="222"/>
                  </a:lnTo>
                  <a:lnTo>
                    <a:pt x="368" y="228"/>
                  </a:lnTo>
                  <a:lnTo>
                    <a:pt x="366" y="230"/>
                  </a:lnTo>
                  <a:lnTo>
                    <a:pt x="364" y="232"/>
                  </a:lnTo>
                  <a:lnTo>
                    <a:pt x="362" y="234"/>
                  </a:lnTo>
                  <a:lnTo>
                    <a:pt x="360" y="238"/>
                  </a:lnTo>
                  <a:lnTo>
                    <a:pt x="358" y="240"/>
                  </a:lnTo>
                  <a:lnTo>
                    <a:pt x="356" y="242"/>
                  </a:lnTo>
                  <a:lnTo>
                    <a:pt x="356" y="244"/>
                  </a:lnTo>
                  <a:lnTo>
                    <a:pt x="356" y="262"/>
                  </a:lnTo>
                  <a:lnTo>
                    <a:pt x="362" y="274"/>
                  </a:lnTo>
                  <a:lnTo>
                    <a:pt x="374" y="280"/>
                  </a:lnTo>
                  <a:lnTo>
                    <a:pt x="388" y="276"/>
                  </a:lnTo>
                  <a:lnTo>
                    <a:pt x="404" y="266"/>
                  </a:lnTo>
                  <a:lnTo>
                    <a:pt x="408" y="270"/>
                  </a:lnTo>
                  <a:lnTo>
                    <a:pt x="414" y="274"/>
                  </a:lnTo>
                  <a:lnTo>
                    <a:pt x="420" y="276"/>
                  </a:lnTo>
                  <a:lnTo>
                    <a:pt x="424" y="278"/>
                  </a:lnTo>
                  <a:lnTo>
                    <a:pt x="432" y="278"/>
                  </a:lnTo>
                  <a:lnTo>
                    <a:pt x="432" y="274"/>
                  </a:lnTo>
                  <a:lnTo>
                    <a:pt x="430" y="270"/>
                  </a:lnTo>
                  <a:lnTo>
                    <a:pt x="428" y="266"/>
                  </a:lnTo>
                  <a:lnTo>
                    <a:pt x="426" y="262"/>
                  </a:lnTo>
                  <a:lnTo>
                    <a:pt x="424" y="258"/>
                  </a:lnTo>
                  <a:lnTo>
                    <a:pt x="424" y="254"/>
                  </a:lnTo>
                  <a:lnTo>
                    <a:pt x="426" y="250"/>
                  </a:lnTo>
                  <a:lnTo>
                    <a:pt x="428" y="246"/>
                  </a:lnTo>
                  <a:lnTo>
                    <a:pt x="434" y="246"/>
                  </a:lnTo>
                  <a:lnTo>
                    <a:pt x="438" y="246"/>
                  </a:lnTo>
                  <a:lnTo>
                    <a:pt x="444" y="250"/>
                  </a:lnTo>
                  <a:lnTo>
                    <a:pt x="448" y="254"/>
                  </a:lnTo>
                  <a:lnTo>
                    <a:pt x="450" y="260"/>
                  </a:lnTo>
                  <a:lnTo>
                    <a:pt x="452" y="264"/>
                  </a:lnTo>
                  <a:lnTo>
                    <a:pt x="452" y="268"/>
                  </a:lnTo>
                  <a:lnTo>
                    <a:pt x="448" y="280"/>
                  </a:lnTo>
                  <a:lnTo>
                    <a:pt x="438" y="286"/>
                  </a:lnTo>
                  <a:lnTo>
                    <a:pt x="424" y="290"/>
                  </a:lnTo>
                  <a:lnTo>
                    <a:pt x="408" y="292"/>
                  </a:lnTo>
                  <a:lnTo>
                    <a:pt x="396" y="294"/>
                  </a:lnTo>
                  <a:lnTo>
                    <a:pt x="396" y="298"/>
                  </a:lnTo>
                  <a:lnTo>
                    <a:pt x="398" y="302"/>
                  </a:lnTo>
                  <a:lnTo>
                    <a:pt x="388" y="304"/>
                  </a:lnTo>
                  <a:lnTo>
                    <a:pt x="376" y="306"/>
                  </a:lnTo>
                  <a:lnTo>
                    <a:pt x="366" y="306"/>
                  </a:lnTo>
                  <a:lnTo>
                    <a:pt x="366" y="308"/>
                  </a:lnTo>
                  <a:lnTo>
                    <a:pt x="364" y="312"/>
                  </a:lnTo>
                  <a:lnTo>
                    <a:pt x="364" y="314"/>
                  </a:lnTo>
                  <a:lnTo>
                    <a:pt x="370" y="314"/>
                  </a:lnTo>
                  <a:lnTo>
                    <a:pt x="374" y="314"/>
                  </a:lnTo>
                  <a:lnTo>
                    <a:pt x="370" y="318"/>
                  </a:lnTo>
                  <a:lnTo>
                    <a:pt x="366" y="320"/>
                  </a:lnTo>
                  <a:lnTo>
                    <a:pt x="360" y="322"/>
                  </a:lnTo>
                  <a:lnTo>
                    <a:pt x="354" y="322"/>
                  </a:lnTo>
                  <a:lnTo>
                    <a:pt x="350" y="324"/>
                  </a:lnTo>
                  <a:lnTo>
                    <a:pt x="346" y="328"/>
                  </a:lnTo>
                  <a:lnTo>
                    <a:pt x="340" y="338"/>
                  </a:lnTo>
                  <a:lnTo>
                    <a:pt x="340" y="354"/>
                  </a:lnTo>
                  <a:lnTo>
                    <a:pt x="340" y="366"/>
                  </a:lnTo>
                  <a:lnTo>
                    <a:pt x="316" y="372"/>
                  </a:lnTo>
                  <a:lnTo>
                    <a:pt x="290" y="372"/>
                  </a:lnTo>
                  <a:lnTo>
                    <a:pt x="264" y="368"/>
                  </a:lnTo>
                  <a:lnTo>
                    <a:pt x="258" y="366"/>
                  </a:lnTo>
                  <a:lnTo>
                    <a:pt x="252" y="366"/>
                  </a:lnTo>
                  <a:lnTo>
                    <a:pt x="250" y="366"/>
                  </a:lnTo>
                  <a:lnTo>
                    <a:pt x="248" y="366"/>
                  </a:lnTo>
                  <a:lnTo>
                    <a:pt x="248" y="368"/>
                  </a:lnTo>
                  <a:lnTo>
                    <a:pt x="246" y="368"/>
                  </a:lnTo>
                  <a:lnTo>
                    <a:pt x="246" y="370"/>
                  </a:lnTo>
                  <a:lnTo>
                    <a:pt x="244" y="372"/>
                  </a:lnTo>
                  <a:lnTo>
                    <a:pt x="242" y="374"/>
                  </a:lnTo>
                  <a:lnTo>
                    <a:pt x="238" y="378"/>
                  </a:lnTo>
                  <a:lnTo>
                    <a:pt x="220" y="388"/>
                  </a:lnTo>
                  <a:lnTo>
                    <a:pt x="200" y="392"/>
                  </a:lnTo>
                  <a:lnTo>
                    <a:pt x="200" y="398"/>
                  </a:lnTo>
                  <a:lnTo>
                    <a:pt x="198" y="400"/>
                  </a:lnTo>
                  <a:lnTo>
                    <a:pt x="196" y="402"/>
                  </a:lnTo>
                  <a:lnTo>
                    <a:pt x="192" y="404"/>
                  </a:lnTo>
                  <a:lnTo>
                    <a:pt x="190" y="406"/>
                  </a:lnTo>
                  <a:lnTo>
                    <a:pt x="186" y="408"/>
                  </a:lnTo>
                  <a:lnTo>
                    <a:pt x="184" y="410"/>
                  </a:lnTo>
                  <a:lnTo>
                    <a:pt x="178" y="412"/>
                  </a:lnTo>
                  <a:lnTo>
                    <a:pt x="172" y="414"/>
                  </a:lnTo>
                  <a:lnTo>
                    <a:pt x="166" y="414"/>
                  </a:lnTo>
                  <a:lnTo>
                    <a:pt x="166" y="418"/>
                  </a:lnTo>
                  <a:lnTo>
                    <a:pt x="166" y="424"/>
                  </a:lnTo>
                  <a:lnTo>
                    <a:pt x="164" y="428"/>
                  </a:lnTo>
                  <a:lnTo>
                    <a:pt x="156" y="434"/>
                  </a:lnTo>
                  <a:lnTo>
                    <a:pt x="144" y="440"/>
                  </a:lnTo>
                  <a:lnTo>
                    <a:pt x="130" y="444"/>
                  </a:lnTo>
                  <a:lnTo>
                    <a:pt x="120" y="450"/>
                  </a:lnTo>
                  <a:lnTo>
                    <a:pt x="134" y="458"/>
                  </a:lnTo>
                  <a:lnTo>
                    <a:pt x="146" y="468"/>
                  </a:lnTo>
                  <a:lnTo>
                    <a:pt x="154" y="480"/>
                  </a:lnTo>
                  <a:lnTo>
                    <a:pt x="156" y="492"/>
                  </a:lnTo>
                  <a:lnTo>
                    <a:pt x="152" y="506"/>
                  </a:lnTo>
                  <a:lnTo>
                    <a:pt x="138" y="516"/>
                  </a:lnTo>
                  <a:lnTo>
                    <a:pt x="126" y="520"/>
                  </a:lnTo>
                  <a:lnTo>
                    <a:pt x="114" y="516"/>
                  </a:lnTo>
                  <a:lnTo>
                    <a:pt x="102" y="512"/>
                  </a:lnTo>
                  <a:lnTo>
                    <a:pt x="92" y="508"/>
                  </a:lnTo>
                  <a:lnTo>
                    <a:pt x="82" y="506"/>
                  </a:lnTo>
                  <a:lnTo>
                    <a:pt x="76" y="512"/>
                  </a:lnTo>
                  <a:lnTo>
                    <a:pt x="74" y="516"/>
                  </a:lnTo>
                  <a:lnTo>
                    <a:pt x="74" y="522"/>
                  </a:lnTo>
                  <a:lnTo>
                    <a:pt x="76" y="526"/>
                  </a:lnTo>
                  <a:lnTo>
                    <a:pt x="78" y="530"/>
                  </a:lnTo>
                  <a:lnTo>
                    <a:pt x="82" y="534"/>
                  </a:lnTo>
                  <a:lnTo>
                    <a:pt x="82" y="538"/>
                  </a:lnTo>
                  <a:lnTo>
                    <a:pt x="82" y="544"/>
                  </a:lnTo>
                  <a:lnTo>
                    <a:pt x="80" y="550"/>
                  </a:lnTo>
                  <a:lnTo>
                    <a:pt x="78" y="554"/>
                  </a:lnTo>
                  <a:lnTo>
                    <a:pt x="76" y="560"/>
                  </a:lnTo>
                  <a:lnTo>
                    <a:pt x="76" y="564"/>
                  </a:lnTo>
                  <a:lnTo>
                    <a:pt x="76" y="580"/>
                  </a:lnTo>
                  <a:lnTo>
                    <a:pt x="82" y="588"/>
                  </a:lnTo>
                  <a:lnTo>
                    <a:pt x="90" y="590"/>
                  </a:lnTo>
                  <a:lnTo>
                    <a:pt x="100" y="588"/>
                  </a:lnTo>
                  <a:lnTo>
                    <a:pt x="112" y="582"/>
                  </a:lnTo>
                  <a:lnTo>
                    <a:pt x="124" y="574"/>
                  </a:lnTo>
                  <a:lnTo>
                    <a:pt x="134" y="566"/>
                  </a:lnTo>
                  <a:lnTo>
                    <a:pt x="144" y="556"/>
                  </a:lnTo>
                  <a:lnTo>
                    <a:pt x="150" y="550"/>
                  </a:lnTo>
                  <a:lnTo>
                    <a:pt x="160" y="536"/>
                  </a:lnTo>
                  <a:lnTo>
                    <a:pt x="168" y="518"/>
                  </a:lnTo>
                  <a:lnTo>
                    <a:pt x="176" y="508"/>
                  </a:lnTo>
                  <a:lnTo>
                    <a:pt x="188" y="502"/>
                  </a:lnTo>
                  <a:lnTo>
                    <a:pt x="200" y="502"/>
                  </a:lnTo>
                  <a:lnTo>
                    <a:pt x="212" y="500"/>
                  </a:lnTo>
                  <a:lnTo>
                    <a:pt x="222" y="490"/>
                  </a:lnTo>
                  <a:lnTo>
                    <a:pt x="226" y="494"/>
                  </a:lnTo>
                  <a:lnTo>
                    <a:pt x="230" y="498"/>
                  </a:lnTo>
                  <a:lnTo>
                    <a:pt x="234" y="500"/>
                  </a:lnTo>
                  <a:lnTo>
                    <a:pt x="240" y="500"/>
                  </a:lnTo>
                  <a:lnTo>
                    <a:pt x="244" y="502"/>
                  </a:lnTo>
                  <a:lnTo>
                    <a:pt x="248" y="506"/>
                  </a:lnTo>
                  <a:lnTo>
                    <a:pt x="252" y="512"/>
                  </a:lnTo>
                  <a:lnTo>
                    <a:pt x="256" y="516"/>
                  </a:lnTo>
                  <a:lnTo>
                    <a:pt x="258" y="522"/>
                  </a:lnTo>
                  <a:lnTo>
                    <a:pt x="262" y="528"/>
                  </a:lnTo>
                  <a:lnTo>
                    <a:pt x="266" y="530"/>
                  </a:lnTo>
                  <a:lnTo>
                    <a:pt x="270" y="534"/>
                  </a:lnTo>
                  <a:lnTo>
                    <a:pt x="274" y="536"/>
                  </a:lnTo>
                  <a:lnTo>
                    <a:pt x="278" y="538"/>
                  </a:lnTo>
                  <a:lnTo>
                    <a:pt x="282" y="542"/>
                  </a:lnTo>
                  <a:lnTo>
                    <a:pt x="286" y="548"/>
                  </a:lnTo>
                  <a:lnTo>
                    <a:pt x="288" y="554"/>
                  </a:lnTo>
                  <a:lnTo>
                    <a:pt x="290" y="562"/>
                  </a:lnTo>
                  <a:lnTo>
                    <a:pt x="290" y="572"/>
                  </a:lnTo>
                  <a:lnTo>
                    <a:pt x="272" y="576"/>
                  </a:lnTo>
                  <a:lnTo>
                    <a:pt x="254" y="580"/>
                  </a:lnTo>
                  <a:lnTo>
                    <a:pt x="268" y="588"/>
                  </a:lnTo>
                  <a:lnTo>
                    <a:pt x="282" y="594"/>
                  </a:lnTo>
                  <a:lnTo>
                    <a:pt x="298" y="598"/>
                  </a:lnTo>
                  <a:lnTo>
                    <a:pt x="310" y="596"/>
                  </a:lnTo>
                  <a:lnTo>
                    <a:pt x="314" y="590"/>
                  </a:lnTo>
                  <a:lnTo>
                    <a:pt x="314" y="582"/>
                  </a:lnTo>
                  <a:lnTo>
                    <a:pt x="308" y="572"/>
                  </a:lnTo>
                  <a:lnTo>
                    <a:pt x="304" y="564"/>
                  </a:lnTo>
                  <a:lnTo>
                    <a:pt x="300" y="554"/>
                  </a:lnTo>
                  <a:lnTo>
                    <a:pt x="306" y="552"/>
                  </a:lnTo>
                  <a:lnTo>
                    <a:pt x="312" y="550"/>
                  </a:lnTo>
                  <a:lnTo>
                    <a:pt x="320" y="548"/>
                  </a:lnTo>
                  <a:lnTo>
                    <a:pt x="304" y="538"/>
                  </a:lnTo>
                  <a:lnTo>
                    <a:pt x="288" y="524"/>
                  </a:lnTo>
                  <a:lnTo>
                    <a:pt x="270" y="510"/>
                  </a:lnTo>
                  <a:lnTo>
                    <a:pt x="252" y="500"/>
                  </a:lnTo>
                  <a:lnTo>
                    <a:pt x="234" y="496"/>
                  </a:lnTo>
                  <a:lnTo>
                    <a:pt x="250" y="492"/>
                  </a:lnTo>
                  <a:lnTo>
                    <a:pt x="266" y="488"/>
                  </a:lnTo>
                  <a:lnTo>
                    <a:pt x="280" y="484"/>
                  </a:lnTo>
                  <a:lnTo>
                    <a:pt x="292" y="474"/>
                  </a:lnTo>
                  <a:lnTo>
                    <a:pt x="298" y="488"/>
                  </a:lnTo>
                  <a:lnTo>
                    <a:pt x="306" y="500"/>
                  </a:lnTo>
                  <a:lnTo>
                    <a:pt x="316" y="512"/>
                  </a:lnTo>
                  <a:lnTo>
                    <a:pt x="322" y="520"/>
                  </a:lnTo>
                  <a:lnTo>
                    <a:pt x="330" y="526"/>
                  </a:lnTo>
                  <a:lnTo>
                    <a:pt x="336" y="532"/>
                  </a:lnTo>
                  <a:lnTo>
                    <a:pt x="340" y="542"/>
                  </a:lnTo>
                  <a:lnTo>
                    <a:pt x="348" y="558"/>
                  </a:lnTo>
                  <a:lnTo>
                    <a:pt x="350" y="574"/>
                  </a:lnTo>
                  <a:lnTo>
                    <a:pt x="346" y="592"/>
                  </a:lnTo>
                  <a:lnTo>
                    <a:pt x="350" y="592"/>
                  </a:lnTo>
                  <a:lnTo>
                    <a:pt x="356" y="592"/>
                  </a:lnTo>
                  <a:lnTo>
                    <a:pt x="362" y="592"/>
                  </a:lnTo>
                  <a:lnTo>
                    <a:pt x="368" y="592"/>
                  </a:lnTo>
                  <a:lnTo>
                    <a:pt x="372" y="590"/>
                  </a:lnTo>
                  <a:lnTo>
                    <a:pt x="378" y="586"/>
                  </a:lnTo>
                  <a:lnTo>
                    <a:pt x="380" y="584"/>
                  </a:lnTo>
                  <a:lnTo>
                    <a:pt x="380" y="580"/>
                  </a:lnTo>
                  <a:lnTo>
                    <a:pt x="378" y="578"/>
                  </a:lnTo>
                  <a:lnTo>
                    <a:pt x="376" y="576"/>
                  </a:lnTo>
                  <a:lnTo>
                    <a:pt x="374" y="572"/>
                  </a:lnTo>
                  <a:lnTo>
                    <a:pt x="372" y="568"/>
                  </a:lnTo>
                  <a:lnTo>
                    <a:pt x="370" y="566"/>
                  </a:lnTo>
                  <a:lnTo>
                    <a:pt x="368" y="562"/>
                  </a:lnTo>
                  <a:lnTo>
                    <a:pt x="364" y="560"/>
                  </a:lnTo>
                  <a:lnTo>
                    <a:pt x="362" y="556"/>
                  </a:lnTo>
                  <a:lnTo>
                    <a:pt x="360" y="552"/>
                  </a:lnTo>
                  <a:lnTo>
                    <a:pt x="360" y="548"/>
                  </a:lnTo>
                  <a:lnTo>
                    <a:pt x="362" y="544"/>
                  </a:lnTo>
                  <a:lnTo>
                    <a:pt x="366" y="540"/>
                  </a:lnTo>
                  <a:lnTo>
                    <a:pt x="370" y="538"/>
                  </a:lnTo>
                  <a:lnTo>
                    <a:pt x="376" y="536"/>
                  </a:lnTo>
                  <a:lnTo>
                    <a:pt x="382" y="538"/>
                  </a:lnTo>
                  <a:lnTo>
                    <a:pt x="388" y="540"/>
                  </a:lnTo>
                  <a:lnTo>
                    <a:pt x="398" y="548"/>
                  </a:lnTo>
                  <a:lnTo>
                    <a:pt x="400" y="560"/>
                  </a:lnTo>
                  <a:lnTo>
                    <a:pt x="400" y="574"/>
                  </a:lnTo>
                  <a:lnTo>
                    <a:pt x="402" y="586"/>
                  </a:lnTo>
                  <a:lnTo>
                    <a:pt x="404" y="596"/>
                  </a:lnTo>
                  <a:lnTo>
                    <a:pt x="414" y="604"/>
                  </a:lnTo>
                  <a:lnTo>
                    <a:pt x="426" y="606"/>
                  </a:lnTo>
                  <a:lnTo>
                    <a:pt x="438" y="604"/>
                  </a:lnTo>
                  <a:lnTo>
                    <a:pt x="448" y="600"/>
                  </a:lnTo>
                  <a:lnTo>
                    <a:pt x="458" y="602"/>
                  </a:lnTo>
                  <a:lnTo>
                    <a:pt x="466" y="610"/>
                  </a:lnTo>
                  <a:lnTo>
                    <a:pt x="470" y="608"/>
                  </a:lnTo>
                  <a:lnTo>
                    <a:pt x="474" y="606"/>
                  </a:lnTo>
                  <a:lnTo>
                    <a:pt x="478" y="604"/>
                  </a:lnTo>
                  <a:lnTo>
                    <a:pt x="484" y="620"/>
                  </a:lnTo>
                  <a:lnTo>
                    <a:pt x="478" y="638"/>
                  </a:lnTo>
                  <a:lnTo>
                    <a:pt x="468" y="652"/>
                  </a:lnTo>
                  <a:lnTo>
                    <a:pt x="452" y="664"/>
                  </a:lnTo>
                  <a:lnTo>
                    <a:pt x="438" y="672"/>
                  </a:lnTo>
                  <a:lnTo>
                    <a:pt x="420" y="674"/>
                  </a:lnTo>
                  <a:lnTo>
                    <a:pt x="404" y="672"/>
                  </a:lnTo>
                  <a:lnTo>
                    <a:pt x="390" y="666"/>
                  </a:lnTo>
                  <a:lnTo>
                    <a:pt x="376" y="660"/>
                  </a:lnTo>
                  <a:lnTo>
                    <a:pt x="362" y="654"/>
                  </a:lnTo>
                  <a:lnTo>
                    <a:pt x="346" y="654"/>
                  </a:lnTo>
                  <a:lnTo>
                    <a:pt x="342" y="664"/>
                  </a:lnTo>
                  <a:lnTo>
                    <a:pt x="332" y="668"/>
                  </a:lnTo>
                  <a:lnTo>
                    <a:pt x="320" y="666"/>
                  </a:lnTo>
                  <a:lnTo>
                    <a:pt x="306" y="662"/>
                  </a:lnTo>
                  <a:lnTo>
                    <a:pt x="290" y="656"/>
                  </a:lnTo>
                  <a:lnTo>
                    <a:pt x="276" y="648"/>
                  </a:lnTo>
                  <a:lnTo>
                    <a:pt x="264" y="644"/>
                  </a:lnTo>
                  <a:lnTo>
                    <a:pt x="254" y="642"/>
                  </a:lnTo>
                  <a:lnTo>
                    <a:pt x="250" y="622"/>
                  </a:lnTo>
                  <a:lnTo>
                    <a:pt x="252" y="604"/>
                  </a:lnTo>
                  <a:lnTo>
                    <a:pt x="254" y="608"/>
                  </a:lnTo>
                  <a:lnTo>
                    <a:pt x="254" y="602"/>
                  </a:lnTo>
                  <a:lnTo>
                    <a:pt x="254" y="598"/>
                  </a:lnTo>
                  <a:lnTo>
                    <a:pt x="254" y="592"/>
                  </a:lnTo>
                  <a:lnTo>
                    <a:pt x="236" y="590"/>
                  </a:lnTo>
                  <a:lnTo>
                    <a:pt x="214" y="590"/>
                  </a:lnTo>
                  <a:lnTo>
                    <a:pt x="194" y="590"/>
                  </a:lnTo>
                  <a:lnTo>
                    <a:pt x="174" y="592"/>
                  </a:lnTo>
                  <a:lnTo>
                    <a:pt x="162" y="594"/>
                  </a:lnTo>
                  <a:lnTo>
                    <a:pt x="156" y="596"/>
                  </a:lnTo>
                  <a:lnTo>
                    <a:pt x="148" y="602"/>
                  </a:lnTo>
                  <a:lnTo>
                    <a:pt x="140" y="606"/>
                  </a:lnTo>
                  <a:lnTo>
                    <a:pt x="126" y="608"/>
                  </a:lnTo>
                  <a:lnTo>
                    <a:pt x="114" y="604"/>
                  </a:lnTo>
                  <a:lnTo>
                    <a:pt x="104" y="606"/>
                  </a:lnTo>
                  <a:lnTo>
                    <a:pt x="102" y="608"/>
                  </a:lnTo>
                  <a:lnTo>
                    <a:pt x="98" y="612"/>
                  </a:lnTo>
                  <a:lnTo>
                    <a:pt x="96" y="618"/>
                  </a:lnTo>
                  <a:lnTo>
                    <a:pt x="92" y="624"/>
                  </a:lnTo>
                  <a:lnTo>
                    <a:pt x="90" y="628"/>
                  </a:lnTo>
                  <a:lnTo>
                    <a:pt x="88" y="632"/>
                  </a:lnTo>
                  <a:lnTo>
                    <a:pt x="84" y="638"/>
                  </a:lnTo>
                  <a:lnTo>
                    <a:pt x="78" y="642"/>
                  </a:lnTo>
                  <a:lnTo>
                    <a:pt x="74" y="646"/>
                  </a:lnTo>
                  <a:lnTo>
                    <a:pt x="72" y="652"/>
                  </a:lnTo>
                  <a:lnTo>
                    <a:pt x="68" y="658"/>
                  </a:lnTo>
                  <a:lnTo>
                    <a:pt x="58" y="676"/>
                  </a:lnTo>
                  <a:lnTo>
                    <a:pt x="46" y="690"/>
                  </a:lnTo>
                  <a:lnTo>
                    <a:pt x="32" y="708"/>
                  </a:lnTo>
                  <a:lnTo>
                    <a:pt x="20" y="726"/>
                  </a:lnTo>
                  <a:lnTo>
                    <a:pt x="8" y="746"/>
                  </a:lnTo>
                  <a:lnTo>
                    <a:pt x="2" y="766"/>
                  </a:lnTo>
                  <a:lnTo>
                    <a:pt x="2" y="790"/>
                  </a:lnTo>
                  <a:lnTo>
                    <a:pt x="4" y="812"/>
                  </a:lnTo>
                  <a:lnTo>
                    <a:pt x="4" y="832"/>
                  </a:lnTo>
                  <a:lnTo>
                    <a:pt x="2" y="848"/>
                  </a:lnTo>
                  <a:lnTo>
                    <a:pt x="0" y="864"/>
                  </a:lnTo>
                  <a:lnTo>
                    <a:pt x="4" y="880"/>
                  </a:lnTo>
                  <a:lnTo>
                    <a:pt x="16" y="898"/>
                  </a:lnTo>
                  <a:lnTo>
                    <a:pt x="30" y="920"/>
                  </a:lnTo>
                  <a:lnTo>
                    <a:pt x="48" y="942"/>
                  </a:lnTo>
                  <a:lnTo>
                    <a:pt x="64" y="960"/>
                  </a:lnTo>
                  <a:lnTo>
                    <a:pt x="80" y="972"/>
                  </a:lnTo>
                  <a:lnTo>
                    <a:pt x="96" y="978"/>
                  </a:lnTo>
                  <a:lnTo>
                    <a:pt x="112" y="982"/>
                  </a:lnTo>
                  <a:lnTo>
                    <a:pt x="126" y="978"/>
                  </a:lnTo>
                  <a:lnTo>
                    <a:pt x="130" y="976"/>
                  </a:lnTo>
                  <a:lnTo>
                    <a:pt x="132" y="972"/>
                  </a:lnTo>
                  <a:lnTo>
                    <a:pt x="134" y="968"/>
                  </a:lnTo>
                  <a:lnTo>
                    <a:pt x="138" y="962"/>
                  </a:lnTo>
                  <a:lnTo>
                    <a:pt x="140" y="960"/>
                  </a:lnTo>
                  <a:lnTo>
                    <a:pt x="146" y="958"/>
                  </a:lnTo>
                  <a:lnTo>
                    <a:pt x="150" y="958"/>
                  </a:lnTo>
                  <a:lnTo>
                    <a:pt x="156" y="958"/>
                  </a:lnTo>
                  <a:lnTo>
                    <a:pt x="162" y="958"/>
                  </a:lnTo>
                  <a:lnTo>
                    <a:pt x="174" y="952"/>
                  </a:lnTo>
                  <a:lnTo>
                    <a:pt x="186" y="944"/>
                  </a:lnTo>
                  <a:lnTo>
                    <a:pt x="198" y="942"/>
                  </a:lnTo>
                  <a:lnTo>
                    <a:pt x="210" y="948"/>
                  </a:lnTo>
                  <a:lnTo>
                    <a:pt x="218" y="962"/>
                  </a:lnTo>
                  <a:lnTo>
                    <a:pt x="220" y="976"/>
                  </a:lnTo>
                  <a:lnTo>
                    <a:pt x="230" y="972"/>
                  </a:lnTo>
                  <a:lnTo>
                    <a:pt x="240" y="968"/>
                  </a:lnTo>
                  <a:lnTo>
                    <a:pt x="250" y="960"/>
                  </a:lnTo>
                  <a:lnTo>
                    <a:pt x="250" y="980"/>
                  </a:lnTo>
                  <a:lnTo>
                    <a:pt x="250" y="998"/>
                  </a:lnTo>
                  <a:lnTo>
                    <a:pt x="246" y="1018"/>
                  </a:lnTo>
                  <a:lnTo>
                    <a:pt x="244" y="1032"/>
                  </a:lnTo>
                  <a:lnTo>
                    <a:pt x="248" y="1044"/>
                  </a:lnTo>
                  <a:lnTo>
                    <a:pt x="254" y="1056"/>
                  </a:lnTo>
                  <a:lnTo>
                    <a:pt x="264" y="1072"/>
                  </a:lnTo>
                  <a:lnTo>
                    <a:pt x="270" y="1086"/>
                  </a:lnTo>
                  <a:lnTo>
                    <a:pt x="272" y="1096"/>
                  </a:lnTo>
                  <a:lnTo>
                    <a:pt x="270" y="1108"/>
                  </a:lnTo>
                  <a:lnTo>
                    <a:pt x="268" y="1120"/>
                  </a:lnTo>
                  <a:lnTo>
                    <a:pt x="268" y="1134"/>
                  </a:lnTo>
                  <a:lnTo>
                    <a:pt x="270" y="1154"/>
                  </a:lnTo>
                  <a:lnTo>
                    <a:pt x="272" y="1174"/>
                  </a:lnTo>
                  <a:lnTo>
                    <a:pt x="270" y="1194"/>
                  </a:lnTo>
                  <a:lnTo>
                    <a:pt x="272" y="1222"/>
                  </a:lnTo>
                  <a:lnTo>
                    <a:pt x="280" y="1254"/>
                  </a:lnTo>
                  <a:lnTo>
                    <a:pt x="290" y="1284"/>
                  </a:lnTo>
                  <a:lnTo>
                    <a:pt x="300" y="1314"/>
                  </a:lnTo>
                  <a:lnTo>
                    <a:pt x="310" y="1346"/>
                  </a:lnTo>
                  <a:lnTo>
                    <a:pt x="318" y="1380"/>
                  </a:lnTo>
                  <a:lnTo>
                    <a:pt x="322" y="1416"/>
                  </a:lnTo>
                  <a:lnTo>
                    <a:pt x="346" y="1412"/>
                  </a:lnTo>
                  <a:lnTo>
                    <a:pt x="366" y="1404"/>
                  </a:lnTo>
                  <a:lnTo>
                    <a:pt x="382" y="1394"/>
                  </a:lnTo>
                  <a:lnTo>
                    <a:pt x="400" y="1382"/>
                  </a:lnTo>
                  <a:lnTo>
                    <a:pt x="418" y="1370"/>
                  </a:lnTo>
                  <a:lnTo>
                    <a:pt x="424" y="1366"/>
                  </a:lnTo>
                  <a:lnTo>
                    <a:pt x="430" y="1364"/>
                  </a:lnTo>
                  <a:lnTo>
                    <a:pt x="436" y="1360"/>
                  </a:lnTo>
                  <a:lnTo>
                    <a:pt x="440" y="1358"/>
                  </a:lnTo>
                  <a:lnTo>
                    <a:pt x="442" y="1354"/>
                  </a:lnTo>
                  <a:lnTo>
                    <a:pt x="446" y="1350"/>
                  </a:lnTo>
                  <a:lnTo>
                    <a:pt x="448" y="1342"/>
                  </a:lnTo>
                  <a:lnTo>
                    <a:pt x="448" y="1326"/>
                  </a:lnTo>
                  <a:lnTo>
                    <a:pt x="446" y="1310"/>
                  </a:lnTo>
                  <a:lnTo>
                    <a:pt x="446" y="1294"/>
                  </a:lnTo>
                  <a:lnTo>
                    <a:pt x="458" y="1292"/>
                  </a:lnTo>
                  <a:lnTo>
                    <a:pt x="466" y="1286"/>
                  </a:lnTo>
                  <a:lnTo>
                    <a:pt x="468" y="1276"/>
                  </a:lnTo>
                  <a:lnTo>
                    <a:pt x="468" y="1264"/>
                  </a:lnTo>
                  <a:lnTo>
                    <a:pt x="466" y="1252"/>
                  </a:lnTo>
                  <a:lnTo>
                    <a:pt x="466" y="1240"/>
                  </a:lnTo>
                  <a:lnTo>
                    <a:pt x="468" y="1224"/>
                  </a:lnTo>
                  <a:lnTo>
                    <a:pt x="476" y="1214"/>
                  </a:lnTo>
                  <a:lnTo>
                    <a:pt x="486" y="1208"/>
                  </a:lnTo>
                  <a:lnTo>
                    <a:pt x="496" y="1204"/>
                  </a:lnTo>
                  <a:lnTo>
                    <a:pt x="508" y="1200"/>
                  </a:lnTo>
                  <a:lnTo>
                    <a:pt x="518" y="1192"/>
                  </a:lnTo>
                  <a:lnTo>
                    <a:pt x="526" y="1180"/>
                  </a:lnTo>
                  <a:lnTo>
                    <a:pt x="530" y="1160"/>
                  </a:lnTo>
                  <a:lnTo>
                    <a:pt x="526" y="1140"/>
                  </a:lnTo>
                  <a:lnTo>
                    <a:pt x="518" y="1118"/>
                  </a:lnTo>
                  <a:lnTo>
                    <a:pt x="508" y="1096"/>
                  </a:lnTo>
                  <a:lnTo>
                    <a:pt x="504" y="1076"/>
                  </a:lnTo>
                  <a:lnTo>
                    <a:pt x="506" y="1056"/>
                  </a:lnTo>
                  <a:lnTo>
                    <a:pt x="516" y="1038"/>
                  </a:lnTo>
                  <a:lnTo>
                    <a:pt x="530" y="1020"/>
                  </a:lnTo>
                  <a:lnTo>
                    <a:pt x="548" y="1002"/>
                  </a:lnTo>
                  <a:lnTo>
                    <a:pt x="564" y="986"/>
                  </a:lnTo>
                  <a:lnTo>
                    <a:pt x="580" y="970"/>
                  </a:lnTo>
                  <a:lnTo>
                    <a:pt x="586" y="960"/>
                  </a:lnTo>
                  <a:lnTo>
                    <a:pt x="596" y="948"/>
                  </a:lnTo>
                  <a:lnTo>
                    <a:pt x="606" y="932"/>
                  </a:lnTo>
                  <a:lnTo>
                    <a:pt x="616" y="918"/>
                  </a:lnTo>
                  <a:lnTo>
                    <a:pt x="620" y="904"/>
                  </a:lnTo>
                  <a:lnTo>
                    <a:pt x="618" y="892"/>
                  </a:lnTo>
                  <a:lnTo>
                    <a:pt x="608" y="884"/>
                  </a:lnTo>
                  <a:lnTo>
                    <a:pt x="594" y="882"/>
                  </a:lnTo>
                  <a:lnTo>
                    <a:pt x="580" y="886"/>
                  </a:lnTo>
                  <a:lnTo>
                    <a:pt x="564" y="892"/>
                  </a:lnTo>
                  <a:lnTo>
                    <a:pt x="550" y="894"/>
                  </a:lnTo>
                  <a:lnTo>
                    <a:pt x="536" y="890"/>
                  </a:lnTo>
                  <a:lnTo>
                    <a:pt x="534" y="888"/>
                  </a:lnTo>
                  <a:lnTo>
                    <a:pt x="532" y="884"/>
                  </a:lnTo>
                  <a:lnTo>
                    <a:pt x="530" y="878"/>
                  </a:lnTo>
                  <a:lnTo>
                    <a:pt x="530" y="874"/>
                  </a:lnTo>
                  <a:lnTo>
                    <a:pt x="528" y="870"/>
                  </a:lnTo>
                  <a:lnTo>
                    <a:pt x="524" y="862"/>
                  </a:lnTo>
                  <a:lnTo>
                    <a:pt x="518" y="856"/>
                  </a:lnTo>
                  <a:lnTo>
                    <a:pt x="514" y="850"/>
                  </a:lnTo>
                  <a:lnTo>
                    <a:pt x="504" y="830"/>
                  </a:lnTo>
                  <a:lnTo>
                    <a:pt x="496" y="810"/>
                  </a:lnTo>
                  <a:lnTo>
                    <a:pt x="488" y="794"/>
                  </a:lnTo>
                  <a:lnTo>
                    <a:pt x="478" y="780"/>
                  </a:lnTo>
                  <a:lnTo>
                    <a:pt x="468" y="766"/>
                  </a:lnTo>
                  <a:lnTo>
                    <a:pt x="462" y="742"/>
                  </a:lnTo>
                  <a:lnTo>
                    <a:pt x="456" y="718"/>
                  </a:lnTo>
                  <a:lnTo>
                    <a:pt x="446" y="694"/>
                  </a:lnTo>
                  <a:lnTo>
                    <a:pt x="458" y="688"/>
                  </a:lnTo>
                  <a:lnTo>
                    <a:pt x="468" y="690"/>
                  </a:lnTo>
                  <a:lnTo>
                    <a:pt x="474" y="698"/>
                  </a:lnTo>
                  <a:lnTo>
                    <a:pt x="480" y="708"/>
                  </a:lnTo>
                  <a:lnTo>
                    <a:pt x="484" y="720"/>
                  </a:lnTo>
                  <a:lnTo>
                    <a:pt x="502" y="750"/>
                  </a:lnTo>
                  <a:lnTo>
                    <a:pt x="518" y="780"/>
                  </a:lnTo>
                  <a:lnTo>
                    <a:pt x="520" y="788"/>
                  </a:lnTo>
                  <a:lnTo>
                    <a:pt x="520" y="794"/>
                  </a:lnTo>
                  <a:lnTo>
                    <a:pt x="520" y="800"/>
                  </a:lnTo>
                  <a:lnTo>
                    <a:pt x="522" y="806"/>
                  </a:lnTo>
                  <a:lnTo>
                    <a:pt x="524" y="810"/>
                  </a:lnTo>
                  <a:lnTo>
                    <a:pt x="526" y="814"/>
                  </a:lnTo>
                  <a:lnTo>
                    <a:pt x="528" y="818"/>
                  </a:lnTo>
                  <a:lnTo>
                    <a:pt x="532" y="824"/>
                  </a:lnTo>
                  <a:lnTo>
                    <a:pt x="540" y="850"/>
                  </a:lnTo>
                  <a:lnTo>
                    <a:pt x="548" y="876"/>
                  </a:lnTo>
                  <a:lnTo>
                    <a:pt x="590" y="856"/>
                  </a:lnTo>
                  <a:lnTo>
                    <a:pt x="634" y="830"/>
                  </a:lnTo>
                  <a:lnTo>
                    <a:pt x="672" y="800"/>
                  </a:lnTo>
                  <a:lnTo>
                    <a:pt x="684" y="790"/>
                  </a:lnTo>
                  <a:lnTo>
                    <a:pt x="692" y="778"/>
                  </a:lnTo>
                  <a:lnTo>
                    <a:pt x="694" y="766"/>
                  </a:lnTo>
                  <a:lnTo>
                    <a:pt x="686" y="752"/>
                  </a:lnTo>
                  <a:lnTo>
                    <a:pt x="678" y="746"/>
                  </a:lnTo>
                  <a:lnTo>
                    <a:pt x="670" y="742"/>
                  </a:lnTo>
                  <a:lnTo>
                    <a:pt x="664" y="740"/>
                  </a:lnTo>
                  <a:lnTo>
                    <a:pt x="660" y="732"/>
                  </a:lnTo>
                  <a:lnTo>
                    <a:pt x="656" y="720"/>
                  </a:lnTo>
                  <a:lnTo>
                    <a:pt x="652" y="718"/>
                  </a:lnTo>
                  <a:lnTo>
                    <a:pt x="646" y="718"/>
                  </a:lnTo>
                  <a:lnTo>
                    <a:pt x="644" y="718"/>
                  </a:lnTo>
                  <a:lnTo>
                    <a:pt x="642" y="720"/>
                  </a:lnTo>
                  <a:lnTo>
                    <a:pt x="638" y="724"/>
                  </a:lnTo>
                  <a:lnTo>
                    <a:pt x="636" y="728"/>
                  </a:lnTo>
                  <a:lnTo>
                    <a:pt x="634" y="732"/>
                  </a:lnTo>
                  <a:lnTo>
                    <a:pt x="632" y="734"/>
                  </a:lnTo>
                  <a:lnTo>
                    <a:pt x="630" y="738"/>
                  </a:lnTo>
                  <a:lnTo>
                    <a:pt x="626" y="740"/>
                  </a:lnTo>
                  <a:lnTo>
                    <a:pt x="612" y="726"/>
                  </a:lnTo>
                  <a:lnTo>
                    <a:pt x="596" y="712"/>
                  </a:lnTo>
                  <a:lnTo>
                    <a:pt x="584" y="696"/>
                  </a:lnTo>
                  <a:lnTo>
                    <a:pt x="576" y="676"/>
                  </a:lnTo>
                  <a:lnTo>
                    <a:pt x="590" y="672"/>
                  </a:lnTo>
                  <a:lnTo>
                    <a:pt x="600" y="676"/>
                  </a:lnTo>
                  <a:lnTo>
                    <a:pt x="608" y="684"/>
                  </a:lnTo>
                  <a:lnTo>
                    <a:pt x="614" y="694"/>
                  </a:lnTo>
                  <a:lnTo>
                    <a:pt x="620" y="704"/>
                  </a:lnTo>
                  <a:lnTo>
                    <a:pt x="630" y="710"/>
                  </a:lnTo>
                  <a:lnTo>
                    <a:pt x="642" y="712"/>
                  </a:lnTo>
                  <a:lnTo>
                    <a:pt x="656" y="708"/>
                  </a:lnTo>
                  <a:lnTo>
                    <a:pt x="668" y="706"/>
                  </a:lnTo>
                  <a:lnTo>
                    <a:pt x="672" y="720"/>
                  </a:lnTo>
                  <a:lnTo>
                    <a:pt x="680" y="726"/>
                  </a:lnTo>
                  <a:lnTo>
                    <a:pt x="690" y="728"/>
                  </a:lnTo>
                  <a:lnTo>
                    <a:pt x="704" y="726"/>
                  </a:lnTo>
                  <a:lnTo>
                    <a:pt x="718" y="724"/>
                  </a:lnTo>
                  <a:lnTo>
                    <a:pt x="730" y="724"/>
                  </a:lnTo>
                  <a:lnTo>
                    <a:pt x="736" y="724"/>
                  </a:lnTo>
                  <a:lnTo>
                    <a:pt x="740" y="726"/>
                  </a:lnTo>
                  <a:lnTo>
                    <a:pt x="742" y="726"/>
                  </a:lnTo>
                  <a:lnTo>
                    <a:pt x="744" y="726"/>
                  </a:lnTo>
                  <a:lnTo>
                    <a:pt x="744" y="728"/>
                  </a:lnTo>
                  <a:lnTo>
                    <a:pt x="744" y="730"/>
                  </a:lnTo>
                  <a:lnTo>
                    <a:pt x="746" y="732"/>
                  </a:lnTo>
                  <a:lnTo>
                    <a:pt x="748" y="736"/>
                  </a:lnTo>
                  <a:lnTo>
                    <a:pt x="750" y="742"/>
                  </a:lnTo>
                  <a:lnTo>
                    <a:pt x="760" y="752"/>
                  </a:lnTo>
                  <a:lnTo>
                    <a:pt x="772" y="760"/>
                  </a:lnTo>
                  <a:lnTo>
                    <a:pt x="786" y="760"/>
                  </a:lnTo>
                  <a:lnTo>
                    <a:pt x="786" y="766"/>
                  </a:lnTo>
                  <a:lnTo>
                    <a:pt x="784" y="770"/>
                  </a:lnTo>
                  <a:lnTo>
                    <a:pt x="780" y="774"/>
                  </a:lnTo>
                  <a:lnTo>
                    <a:pt x="776" y="776"/>
                  </a:lnTo>
                  <a:lnTo>
                    <a:pt x="780" y="780"/>
                  </a:lnTo>
                  <a:lnTo>
                    <a:pt x="786" y="784"/>
                  </a:lnTo>
                  <a:lnTo>
                    <a:pt x="792" y="784"/>
                  </a:lnTo>
                  <a:lnTo>
                    <a:pt x="800" y="786"/>
                  </a:lnTo>
                  <a:lnTo>
                    <a:pt x="800" y="810"/>
                  </a:lnTo>
                  <a:lnTo>
                    <a:pt x="804" y="834"/>
                  </a:lnTo>
                  <a:lnTo>
                    <a:pt x="812" y="858"/>
                  </a:lnTo>
                  <a:lnTo>
                    <a:pt x="822" y="874"/>
                  </a:lnTo>
                  <a:lnTo>
                    <a:pt x="832" y="892"/>
                  </a:lnTo>
                  <a:lnTo>
                    <a:pt x="840" y="910"/>
                  </a:lnTo>
                  <a:lnTo>
                    <a:pt x="844" y="928"/>
                  </a:lnTo>
                  <a:lnTo>
                    <a:pt x="848" y="926"/>
                  </a:lnTo>
                  <a:lnTo>
                    <a:pt x="852" y="924"/>
                  </a:lnTo>
                  <a:lnTo>
                    <a:pt x="854" y="922"/>
                  </a:lnTo>
                  <a:lnTo>
                    <a:pt x="858" y="916"/>
                  </a:lnTo>
                  <a:lnTo>
                    <a:pt x="856" y="928"/>
                  </a:lnTo>
                  <a:lnTo>
                    <a:pt x="858" y="938"/>
                  </a:lnTo>
                  <a:lnTo>
                    <a:pt x="864" y="950"/>
                  </a:lnTo>
                  <a:lnTo>
                    <a:pt x="874" y="958"/>
                  </a:lnTo>
                  <a:lnTo>
                    <a:pt x="876" y="942"/>
                  </a:lnTo>
                  <a:lnTo>
                    <a:pt x="872" y="926"/>
                  </a:lnTo>
                  <a:lnTo>
                    <a:pt x="866" y="910"/>
                  </a:lnTo>
                  <a:lnTo>
                    <a:pt x="864" y="890"/>
                  </a:lnTo>
                  <a:lnTo>
                    <a:pt x="864" y="870"/>
                  </a:lnTo>
                  <a:lnTo>
                    <a:pt x="866" y="850"/>
                  </a:lnTo>
                  <a:lnTo>
                    <a:pt x="866" y="836"/>
                  </a:lnTo>
                  <a:lnTo>
                    <a:pt x="870" y="830"/>
                  </a:lnTo>
                  <a:lnTo>
                    <a:pt x="874" y="826"/>
                  </a:lnTo>
                  <a:lnTo>
                    <a:pt x="884" y="824"/>
                  </a:lnTo>
                  <a:lnTo>
                    <a:pt x="896" y="818"/>
                  </a:lnTo>
                  <a:lnTo>
                    <a:pt x="908" y="806"/>
                  </a:lnTo>
                  <a:lnTo>
                    <a:pt x="918" y="792"/>
                  </a:lnTo>
                  <a:lnTo>
                    <a:pt x="930" y="780"/>
                  </a:lnTo>
                  <a:lnTo>
                    <a:pt x="932" y="776"/>
                  </a:lnTo>
                  <a:lnTo>
                    <a:pt x="938" y="772"/>
                  </a:lnTo>
                  <a:lnTo>
                    <a:pt x="944" y="766"/>
                  </a:lnTo>
                  <a:lnTo>
                    <a:pt x="948" y="762"/>
                  </a:lnTo>
                  <a:lnTo>
                    <a:pt x="954" y="758"/>
                  </a:lnTo>
                  <a:lnTo>
                    <a:pt x="958" y="756"/>
                  </a:lnTo>
                  <a:lnTo>
                    <a:pt x="964" y="754"/>
                  </a:lnTo>
                  <a:lnTo>
                    <a:pt x="968" y="754"/>
                  </a:lnTo>
                  <a:lnTo>
                    <a:pt x="970" y="754"/>
                  </a:lnTo>
                  <a:lnTo>
                    <a:pt x="972" y="756"/>
                  </a:lnTo>
                  <a:lnTo>
                    <a:pt x="974" y="760"/>
                  </a:lnTo>
                  <a:lnTo>
                    <a:pt x="974" y="762"/>
                  </a:lnTo>
                  <a:lnTo>
                    <a:pt x="974" y="766"/>
                  </a:lnTo>
                  <a:lnTo>
                    <a:pt x="974" y="772"/>
                  </a:lnTo>
                  <a:lnTo>
                    <a:pt x="974" y="776"/>
                  </a:lnTo>
                  <a:lnTo>
                    <a:pt x="976" y="780"/>
                  </a:lnTo>
                  <a:lnTo>
                    <a:pt x="982" y="792"/>
                  </a:lnTo>
                  <a:lnTo>
                    <a:pt x="988" y="800"/>
                  </a:lnTo>
                  <a:lnTo>
                    <a:pt x="994" y="810"/>
                  </a:lnTo>
                  <a:lnTo>
                    <a:pt x="998" y="820"/>
                  </a:lnTo>
                  <a:lnTo>
                    <a:pt x="996" y="834"/>
                  </a:lnTo>
                  <a:lnTo>
                    <a:pt x="1004" y="834"/>
                  </a:lnTo>
                  <a:lnTo>
                    <a:pt x="1012" y="832"/>
                  </a:lnTo>
                  <a:lnTo>
                    <a:pt x="1018" y="828"/>
                  </a:lnTo>
                  <a:lnTo>
                    <a:pt x="1020" y="850"/>
                  </a:lnTo>
                  <a:lnTo>
                    <a:pt x="1026" y="868"/>
                  </a:lnTo>
                  <a:lnTo>
                    <a:pt x="1032" y="888"/>
                  </a:lnTo>
                  <a:lnTo>
                    <a:pt x="1032" y="902"/>
                  </a:lnTo>
                  <a:lnTo>
                    <a:pt x="1032" y="916"/>
                  </a:lnTo>
                  <a:lnTo>
                    <a:pt x="1034" y="930"/>
                  </a:lnTo>
                  <a:lnTo>
                    <a:pt x="1038" y="936"/>
                  </a:lnTo>
                  <a:lnTo>
                    <a:pt x="1042" y="940"/>
                  </a:lnTo>
                  <a:lnTo>
                    <a:pt x="1048" y="946"/>
                  </a:lnTo>
                  <a:lnTo>
                    <a:pt x="1052" y="950"/>
                  </a:lnTo>
                  <a:lnTo>
                    <a:pt x="1054" y="956"/>
                  </a:lnTo>
                  <a:lnTo>
                    <a:pt x="1056" y="962"/>
                  </a:lnTo>
                  <a:lnTo>
                    <a:pt x="1056" y="970"/>
                  </a:lnTo>
                  <a:lnTo>
                    <a:pt x="1058" y="976"/>
                  </a:lnTo>
                  <a:lnTo>
                    <a:pt x="1058" y="980"/>
                  </a:lnTo>
                  <a:lnTo>
                    <a:pt x="1060" y="986"/>
                  </a:lnTo>
                  <a:lnTo>
                    <a:pt x="1062" y="990"/>
                  </a:lnTo>
                  <a:lnTo>
                    <a:pt x="1064" y="994"/>
                  </a:lnTo>
                  <a:lnTo>
                    <a:pt x="1068" y="996"/>
                  </a:lnTo>
                  <a:lnTo>
                    <a:pt x="1074" y="998"/>
                  </a:lnTo>
                  <a:lnTo>
                    <a:pt x="1080" y="996"/>
                  </a:lnTo>
                  <a:lnTo>
                    <a:pt x="1080" y="980"/>
                  </a:lnTo>
                  <a:lnTo>
                    <a:pt x="1074" y="966"/>
                  </a:lnTo>
                  <a:lnTo>
                    <a:pt x="1064" y="954"/>
                  </a:lnTo>
                  <a:lnTo>
                    <a:pt x="1054" y="942"/>
                  </a:lnTo>
                  <a:lnTo>
                    <a:pt x="1048" y="928"/>
                  </a:lnTo>
                  <a:lnTo>
                    <a:pt x="1042" y="908"/>
                  </a:lnTo>
                  <a:lnTo>
                    <a:pt x="1042" y="886"/>
                  </a:lnTo>
                  <a:lnTo>
                    <a:pt x="1044" y="866"/>
                  </a:lnTo>
                  <a:lnTo>
                    <a:pt x="1056" y="864"/>
                  </a:lnTo>
                  <a:lnTo>
                    <a:pt x="1066" y="870"/>
                  </a:lnTo>
                  <a:lnTo>
                    <a:pt x="1074" y="880"/>
                  </a:lnTo>
                  <a:lnTo>
                    <a:pt x="1080" y="894"/>
                  </a:lnTo>
                  <a:lnTo>
                    <a:pt x="1086" y="906"/>
                  </a:lnTo>
                  <a:lnTo>
                    <a:pt x="1090" y="918"/>
                  </a:lnTo>
                  <a:lnTo>
                    <a:pt x="1104" y="902"/>
                  </a:lnTo>
                  <a:lnTo>
                    <a:pt x="1114" y="884"/>
                  </a:lnTo>
                  <a:lnTo>
                    <a:pt x="1118" y="862"/>
                  </a:lnTo>
                  <a:lnTo>
                    <a:pt x="1112" y="842"/>
                  </a:lnTo>
                  <a:lnTo>
                    <a:pt x="1104" y="832"/>
                  </a:lnTo>
                  <a:lnTo>
                    <a:pt x="1096" y="824"/>
                  </a:lnTo>
                  <a:lnTo>
                    <a:pt x="1090" y="816"/>
                  </a:lnTo>
                  <a:lnTo>
                    <a:pt x="1090" y="804"/>
                  </a:lnTo>
                  <a:lnTo>
                    <a:pt x="1094" y="792"/>
                  </a:lnTo>
                  <a:lnTo>
                    <a:pt x="1104" y="782"/>
                  </a:lnTo>
                  <a:lnTo>
                    <a:pt x="1116" y="774"/>
                  </a:lnTo>
                  <a:lnTo>
                    <a:pt x="1128" y="768"/>
                  </a:lnTo>
                  <a:lnTo>
                    <a:pt x="1130" y="774"/>
                  </a:lnTo>
                  <a:lnTo>
                    <a:pt x="1128" y="784"/>
                  </a:lnTo>
                  <a:lnTo>
                    <a:pt x="1124" y="794"/>
                  </a:lnTo>
                  <a:lnTo>
                    <a:pt x="1120" y="804"/>
                  </a:lnTo>
                  <a:lnTo>
                    <a:pt x="1118" y="812"/>
                  </a:lnTo>
                  <a:lnTo>
                    <a:pt x="1118" y="818"/>
                  </a:lnTo>
                  <a:lnTo>
                    <a:pt x="1124" y="820"/>
                  </a:lnTo>
                  <a:lnTo>
                    <a:pt x="1134" y="818"/>
                  </a:lnTo>
                  <a:lnTo>
                    <a:pt x="1146" y="810"/>
                  </a:lnTo>
                  <a:lnTo>
                    <a:pt x="1148" y="800"/>
                  </a:lnTo>
                  <a:lnTo>
                    <a:pt x="1148" y="786"/>
                  </a:lnTo>
                  <a:lnTo>
                    <a:pt x="1148" y="774"/>
                  </a:lnTo>
                  <a:lnTo>
                    <a:pt x="1152" y="764"/>
                  </a:lnTo>
                  <a:lnTo>
                    <a:pt x="1160" y="756"/>
                  </a:lnTo>
                  <a:lnTo>
                    <a:pt x="1172" y="752"/>
                  </a:lnTo>
                  <a:lnTo>
                    <a:pt x="1184" y="750"/>
                  </a:lnTo>
                  <a:lnTo>
                    <a:pt x="1196" y="748"/>
                  </a:lnTo>
                  <a:lnTo>
                    <a:pt x="1208" y="742"/>
                  </a:lnTo>
                  <a:lnTo>
                    <a:pt x="1216" y="730"/>
                  </a:lnTo>
                  <a:lnTo>
                    <a:pt x="1218" y="716"/>
                  </a:lnTo>
                  <a:lnTo>
                    <a:pt x="1218" y="700"/>
                  </a:lnTo>
                  <a:lnTo>
                    <a:pt x="1224" y="688"/>
                  </a:lnTo>
                  <a:lnTo>
                    <a:pt x="1232" y="674"/>
                  </a:lnTo>
                  <a:lnTo>
                    <a:pt x="1232" y="660"/>
                  </a:lnTo>
                  <a:lnTo>
                    <a:pt x="1228" y="652"/>
                  </a:lnTo>
                  <a:lnTo>
                    <a:pt x="1222" y="644"/>
                  </a:lnTo>
                  <a:lnTo>
                    <a:pt x="1216" y="634"/>
                  </a:lnTo>
                  <a:lnTo>
                    <a:pt x="1212" y="624"/>
                  </a:lnTo>
                  <a:lnTo>
                    <a:pt x="1214" y="610"/>
                  </a:lnTo>
                  <a:lnTo>
                    <a:pt x="1222" y="598"/>
                  </a:lnTo>
                  <a:lnTo>
                    <a:pt x="1232" y="588"/>
                  </a:lnTo>
                  <a:lnTo>
                    <a:pt x="1222" y="586"/>
                  </a:lnTo>
                  <a:lnTo>
                    <a:pt x="1212" y="588"/>
                  </a:lnTo>
                  <a:lnTo>
                    <a:pt x="1204" y="590"/>
                  </a:lnTo>
                  <a:lnTo>
                    <a:pt x="1196" y="586"/>
                  </a:lnTo>
                  <a:lnTo>
                    <a:pt x="1194" y="576"/>
                  </a:lnTo>
                  <a:lnTo>
                    <a:pt x="1196" y="564"/>
                  </a:lnTo>
                  <a:lnTo>
                    <a:pt x="1206" y="552"/>
                  </a:lnTo>
                  <a:lnTo>
                    <a:pt x="1218" y="542"/>
                  </a:lnTo>
                  <a:lnTo>
                    <a:pt x="1230" y="536"/>
                  </a:lnTo>
                  <a:lnTo>
                    <a:pt x="1242" y="534"/>
                  </a:lnTo>
                  <a:lnTo>
                    <a:pt x="1242" y="542"/>
                  </a:lnTo>
                  <a:lnTo>
                    <a:pt x="1240" y="548"/>
                  </a:lnTo>
                  <a:lnTo>
                    <a:pt x="1236" y="556"/>
                  </a:lnTo>
                  <a:lnTo>
                    <a:pt x="1232" y="562"/>
                  </a:lnTo>
                  <a:lnTo>
                    <a:pt x="1238" y="562"/>
                  </a:lnTo>
                  <a:lnTo>
                    <a:pt x="1248" y="560"/>
                  </a:lnTo>
                  <a:lnTo>
                    <a:pt x="1256" y="558"/>
                  </a:lnTo>
                  <a:lnTo>
                    <a:pt x="1264" y="558"/>
                  </a:lnTo>
                  <a:lnTo>
                    <a:pt x="1270" y="560"/>
                  </a:lnTo>
                  <a:lnTo>
                    <a:pt x="1272" y="566"/>
                  </a:lnTo>
                  <a:lnTo>
                    <a:pt x="1268" y="578"/>
                  </a:lnTo>
                  <a:lnTo>
                    <a:pt x="1280" y="582"/>
                  </a:lnTo>
                  <a:lnTo>
                    <a:pt x="1282" y="590"/>
                  </a:lnTo>
                  <a:lnTo>
                    <a:pt x="1282" y="600"/>
                  </a:lnTo>
                  <a:lnTo>
                    <a:pt x="1276" y="610"/>
                  </a:lnTo>
                  <a:lnTo>
                    <a:pt x="1272" y="620"/>
                  </a:lnTo>
                  <a:lnTo>
                    <a:pt x="1270" y="628"/>
                  </a:lnTo>
                  <a:lnTo>
                    <a:pt x="1278" y="626"/>
                  </a:lnTo>
                  <a:lnTo>
                    <a:pt x="1284" y="624"/>
                  </a:lnTo>
                  <a:lnTo>
                    <a:pt x="1292" y="618"/>
                  </a:lnTo>
                  <a:lnTo>
                    <a:pt x="1296" y="610"/>
                  </a:lnTo>
                  <a:lnTo>
                    <a:pt x="1300" y="600"/>
                  </a:lnTo>
                  <a:lnTo>
                    <a:pt x="1300" y="592"/>
                  </a:lnTo>
                  <a:lnTo>
                    <a:pt x="1296" y="588"/>
                  </a:lnTo>
                  <a:lnTo>
                    <a:pt x="1290" y="580"/>
                  </a:lnTo>
                  <a:lnTo>
                    <a:pt x="1286" y="572"/>
                  </a:lnTo>
                  <a:lnTo>
                    <a:pt x="1284" y="562"/>
                  </a:lnTo>
                  <a:lnTo>
                    <a:pt x="1288" y="556"/>
                  </a:lnTo>
                  <a:lnTo>
                    <a:pt x="1294" y="550"/>
                  </a:lnTo>
                  <a:lnTo>
                    <a:pt x="1300" y="546"/>
                  </a:lnTo>
                  <a:lnTo>
                    <a:pt x="1306" y="536"/>
                  </a:lnTo>
                  <a:lnTo>
                    <a:pt x="1306" y="532"/>
                  </a:lnTo>
                  <a:lnTo>
                    <a:pt x="1306" y="528"/>
                  </a:lnTo>
                  <a:lnTo>
                    <a:pt x="1304" y="526"/>
                  </a:lnTo>
                  <a:lnTo>
                    <a:pt x="1304" y="522"/>
                  </a:lnTo>
                  <a:lnTo>
                    <a:pt x="1304" y="518"/>
                  </a:lnTo>
                  <a:lnTo>
                    <a:pt x="1306" y="514"/>
                  </a:lnTo>
                  <a:lnTo>
                    <a:pt x="1310" y="510"/>
                  </a:lnTo>
                  <a:lnTo>
                    <a:pt x="1314" y="506"/>
                  </a:lnTo>
                  <a:lnTo>
                    <a:pt x="1320" y="502"/>
                  </a:lnTo>
                  <a:lnTo>
                    <a:pt x="1326" y="500"/>
                  </a:lnTo>
                  <a:lnTo>
                    <a:pt x="1330" y="494"/>
                  </a:lnTo>
                  <a:lnTo>
                    <a:pt x="1330" y="500"/>
                  </a:lnTo>
                  <a:lnTo>
                    <a:pt x="1330" y="504"/>
                  </a:lnTo>
                  <a:lnTo>
                    <a:pt x="1334" y="508"/>
                  </a:lnTo>
                  <a:lnTo>
                    <a:pt x="1336" y="512"/>
                  </a:lnTo>
                  <a:lnTo>
                    <a:pt x="1340" y="516"/>
                  </a:lnTo>
                  <a:lnTo>
                    <a:pt x="1346" y="518"/>
                  </a:lnTo>
                  <a:lnTo>
                    <a:pt x="1352" y="502"/>
                  </a:lnTo>
                  <a:lnTo>
                    <a:pt x="1364" y="486"/>
                  </a:lnTo>
                  <a:lnTo>
                    <a:pt x="1376" y="472"/>
                  </a:lnTo>
                  <a:lnTo>
                    <a:pt x="1386" y="458"/>
                  </a:lnTo>
                  <a:lnTo>
                    <a:pt x="1394" y="442"/>
                  </a:lnTo>
                  <a:lnTo>
                    <a:pt x="1398" y="424"/>
                  </a:lnTo>
                  <a:lnTo>
                    <a:pt x="1398" y="410"/>
                  </a:lnTo>
                  <a:lnTo>
                    <a:pt x="1394" y="396"/>
                  </a:lnTo>
                  <a:lnTo>
                    <a:pt x="1388" y="386"/>
                  </a:lnTo>
                  <a:lnTo>
                    <a:pt x="1378" y="382"/>
                  </a:lnTo>
                  <a:lnTo>
                    <a:pt x="1364" y="384"/>
                  </a:lnTo>
                  <a:lnTo>
                    <a:pt x="1362" y="380"/>
                  </a:lnTo>
                  <a:lnTo>
                    <a:pt x="1360" y="376"/>
                  </a:lnTo>
                  <a:lnTo>
                    <a:pt x="1360" y="374"/>
                  </a:lnTo>
                  <a:lnTo>
                    <a:pt x="1356" y="374"/>
                  </a:lnTo>
                  <a:lnTo>
                    <a:pt x="1352" y="374"/>
                  </a:lnTo>
                  <a:lnTo>
                    <a:pt x="1346" y="374"/>
                  </a:lnTo>
                  <a:lnTo>
                    <a:pt x="1342" y="374"/>
                  </a:lnTo>
                  <a:lnTo>
                    <a:pt x="1338" y="374"/>
                  </a:lnTo>
                  <a:lnTo>
                    <a:pt x="1334" y="372"/>
                  </a:lnTo>
                  <a:lnTo>
                    <a:pt x="1332" y="370"/>
                  </a:lnTo>
                  <a:lnTo>
                    <a:pt x="1330" y="366"/>
                  </a:lnTo>
                  <a:lnTo>
                    <a:pt x="1330" y="362"/>
                  </a:lnTo>
                  <a:lnTo>
                    <a:pt x="1332" y="356"/>
                  </a:lnTo>
                  <a:lnTo>
                    <a:pt x="1340" y="350"/>
                  </a:lnTo>
                  <a:lnTo>
                    <a:pt x="1352" y="346"/>
                  </a:lnTo>
                  <a:lnTo>
                    <a:pt x="1366" y="344"/>
                  </a:lnTo>
                  <a:lnTo>
                    <a:pt x="1376" y="340"/>
                  </a:lnTo>
                  <a:lnTo>
                    <a:pt x="1384" y="334"/>
                  </a:lnTo>
                  <a:lnTo>
                    <a:pt x="1390" y="328"/>
                  </a:lnTo>
                  <a:lnTo>
                    <a:pt x="1396" y="320"/>
                  </a:lnTo>
                  <a:lnTo>
                    <a:pt x="1402" y="312"/>
                  </a:lnTo>
                  <a:lnTo>
                    <a:pt x="1424" y="294"/>
                  </a:lnTo>
                  <a:lnTo>
                    <a:pt x="1446" y="282"/>
                  </a:lnTo>
                  <a:lnTo>
                    <a:pt x="1472" y="278"/>
                  </a:lnTo>
                  <a:lnTo>
                    <a:pt x="1500" y="278"/>
                  </a:lnTo>
                  <a:lnTo>
                    <a:pt x="1498" y="290"/>
                  </a:lnTo>
                  <a:lnTo>
                    <a:pt x="1494" y="300"/>
                  </a:lnTo>
                  <a:lnTo>
                    <a:pt x="1508" y="300"/>
                  </a:lnTo>
                  <a:lnTo>
                    <a:pt x="1518" y="294"/>
                  </a:lnTo>
                  <a:lnTo>
                    <a:pt x="1524" y="284"/>
                  </a:lnTo>
                  <a:lnTo>
                    <a:pt x="1532" y="274"/>
                  </a:lnTo>
                  <a:lnTo>
                    <a:pt x="1540" y="264"/>
                  </a:lnTo>
                  <a:lnTo>
                    <a:pt x="1548" y="260"/>
                  </a:lnTo>
                  <a:lnTo>
                    <a:pt x="1560" y="258"/>
                  </a:lnTo>
                  <a:lnTo>
                    <a:pt x="1570" y="258"/>
                  </a:lnTo>
                  <a:lnTo>
                    <a:pt x="1578" y="262"/>
                  </a:lnTo>
                  <a:lnTo>
                    <a:pt x="1580" y="270"/>
                  </a:lnTo>
                  <a:lnTo>
                    <a:pt x="1588" y="258"/>
                  </a:lnTo>
                  <a:lnTo>
                    <a:pt x="1600" y="246"/>
                  </a:lnTo>
                  <a:lnTo>
                    <a:pt x="1614" y="242"/>
                  </a:lnTo>
                  <a:lnTo>
                    <a:pt x="1614" y="260"/>
                  </a:lnTo>
                  <a:lnTo>
                    <a:pt x="1608" y="274"/>
                  </a:lnTo>
                  <a:lnTo>
                    <a:pt x="1598" y="286"/>
                  </a:lnTo>
                  <a:lnTo>
                    <a:pt x="1584" y="296"/>
                  </a:lnTo>
                  <a:lnTo>
                    <a:pt x="1572" y="306"/>
                  </a:lnTo>
                  <a:lnTo>
                    <a:pt x="1560" y="316"/>
                  </a:lnTo>
                  <a:lnTo>
                    <a:pt x="1550" y="330"/>
                  </a:lnTo>
                  <a:lnTo>
                    <a:pt x="1540" y="358"/>
                  </a:lnTo>
                  <a:lnTo>
                    <a:pt x="1538" y="388"/>
                  </a:lnTo>
                  <a:lnTo>
                    <a:pt x="1544" y="420"/>
                  </a:lnTo>
                  <a:lnTo>
                    <a:pt x="1552" y="406"/>
                  </a:lnTo>
                  <a:lnTo>
                    <a:pt x="1560" y="390"/>
                  </a:lnTo>
                  <a:lnTo>
                    <a:pt x="1568" y="376"/>
                  </a:lnTo>
                  <a:lnTo>
                    <a:pt x="1574" y="372"/>
                  </a:lnTo>
                  <a:lnTo>
                    <a:pt x="1578" y="368"/>
                  </a:lnTo>
                  <a:lnTo>
                    <a:pt x="1584" y="364"/>
                  </a:lnTo>
                  <a:lnTo>
                    <a:pt x="1588" y="358"/>
                  </a:lnTo>
                  <a:lnTo>
                    <a:pt x="1592" y="352"/>
                  </a:lnTo>
                  <a:lnTo>
                    <a:pt x="1598" y="336"/>
                  </a:lnTo>
                  <a:lnTo>
                    <a:pt x="1602" y="322"/>
                  </a:lnTo>
                  <a:lnTo>
                    <a:pt x="1606" y="308"/>
                  </a:lnTo>
                  <a:lnTo>
                    <a:pt x="1614" y="296"/>
                  </a:lnTo>
                  <a:lnTo>
                    <a:pt x="1628" y="284"/>
                  </a:lnTo>
                  <a:lnTo>
                    <a:pt x="1632" y="284"/>
                  </a:lnTo>
                  <a:lnTo>
                    <a:pt x="1638" y="282"/>
                  </a:lnTo>
                  <a:lnTo>
                    <a:pt x="1644" y="282"/>
                  </a:lnTo>
                  <a:lnTo>
                    <a:pt x="1650" y="280"/>
                  </a:lnTo>
                  <a:lnTo>
                    <a:pt x="1654" y="280"/>
                  </a:lnTo>
                  <a:lnTo>
                    <a:pt x="1656" y="278"/>
                  </a:lnTo>
                  <a:lnTo>
                    <a:pt x="1658" y="278"/>
                  </a:lnTo>
                  <a:lnTo>
                    <a:pt x="1660" y="278"/>
                  </a:lnTo>
                  <a:lnTo>
                    <a:pt x="1662" y="278"/>
                  </a:lnTo>
                  <a:lnTo>
                    <a:pt x="1664" y="276"/>
                  </a:lnTo>
                  <a:lnTo>
                    <a:pt x="1666" y="274"/>
                  </a:lnTo>
                  <a:lnTo>
                    <a:pt x="1672" y="270"/>
                  </a:lnTo>
                  <a:lnTo>
                    <a:pt x="1688" y="256"/>
                  </a:lnTo>
                  <a:lnTo>
                    <a:pt x="1700" y="250"/>
                  </a:lnTo>
                  <a:lnTo>
                    <a:pt x="1714" y="248"/>
                  </a:lnTo>
                  <a:lnTo>
                    <a:pt x="1732" y="248"/>
                  </a:lnTo>
                  <a:lnTo>
                    <a:pt x="1732" y="242"/>
                  </a:lnTo>
                  <a:lnTo>
                    <a:pt x="1730" y="238"/>
                  </a:lnTo>
                  <a:lnTo>
                    <a:pt x="1728" y="232"/>
                  </a:lnTo>
                  <a:lnTo>
                    <a:pt x="1724" y="228"/>
                  </a:lnTo>
                  <a:lnTo>
                    <a:pt x="1736" y="226"/>
                  </a:lnTo>
                  <a:lnTo>
                    <a:pt x="1744" y="218"/>
                  </a:lnTo>
                  <a:lnTo>
                    <a:pt x="1746" y="208"/>
                  </a:lnTo>
                  <a:lnTo>
                    <a:pt x="1746" y="194"/>
                  </a:lnTo>
                  <a:lnTo>
                    <a:pt x="1752" y="194"/>
                  </a:lnTo>
                  <a:lnTo>
                    <a:pt x="1758" y="198"/>
                  </a:lnTo>
                  <a:lnTo>
                    <a:pt x="1764" y="202"/>
                  </a:lnTo>
                  <a:lnTo>
                    <a:pt x="1768" y="206"/>
                  </a:lnTo>
                  <a:lnTo>
                    <a:pt x="1774" y="210"/>
                  </a:lnTo>
                  <a:lnTo>
                    <a:pt x="1778" y="214"/>
                  </a:lnTo>
                  <a:lnTo>
                    <a:pt x="1792" y="204"/>
                  </a:lnTo>
                  <a:lnTo>
                    <a:pt x="1796" y="194"/>
                  </a:lnTo>
                  <a:lnTo>
                    <a:pt x="1790" y="184"/>
                  </a:lnTo>
                  <a:lnTo>
                    <a:pt x="1778" y="172"/>
                  </a:lnTo>
                  <a:lnTo>
                    <a:pt x="1764" y="162"/>
                  </a:lnTo>
                  <a:lnTo>
                    <a:pt x="1746" y="154"/>
                  </a:lnTo>
                  <a:lnTo>
                    <a:pt x="1728" y="146"/>
                  </a:lnTo>
                  <a:lnTo>
                    <a:pt x="1712" y="142"/>
                  </a:lnTo>
                  <a:lnTo>
                    <a:pt x="1702" y="140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5" name="Freeform 92"/>
            <p:cNvSpPr>
              <a:spLocks/>
            </p:cNvSpPr>
            <p:nvPr/>
          </p:nvSpPr>
          <p:spPr bwMode="gray">
            <a:xfrm>
              <a:off x="7669228" y="2359556"/>
              <a:ext cx="128855" cy="111258"/>
            </a:xfrm>
            <a:custGeom>
              <a:avLst/>
              <a:gdLst>
                <a:gd name="T0" fmla="*/ 28 w 54"/>
                <a:gd name="T1" fmla="*/ 48 h 52"/>
                <a:gd name="T2" fmla="*/ 32 w 54"/>
                <a:gd name="T3" fmla="*/ 40 h 52"/>
                <a:gd name="T4" fmla="*/ 34 w 54"/>
                <a:gd name="T5" fmla="*/ 34 h 52"/>
                <a:gd name="T6" fmla="*/ 38 w 54"/>
                <a:gd name="T7" fmla="*/ 26 h 52"/>
                <a:gd name="T8" fmla="*/ 34 w 54"/>
                <a:gd name="T9" fmla="*/ 24 h 52"/>
                <a:gd name="T10" fmla="*/ 32 w 54"/>
                <a:gd name="T11" fmla="*/ 22 h 52"/>
                <a:gd name="T12" fmla="*/ 28 w 54"/>
                <a:gd name="T13" fmla="*/ 28 h 52"/>
                <a:gd name="T14" fmla="*/ 26 w 54"/>
                <a:gd name="T15" fmla="*/ 34 h 52"/>
                <a:gd name="T16" fmla="*/ 22 w 54"/>
                <a:gd name="T17" fmla="*/ 40 h 52"/>
                <a:gd name="T18" fmla="*/ 18 w 54"/>
                <a:gd name="T19" fmla="*/ 46 h 52"/>
                <a:gd name="T20" fmla="*/ 14 w 54"/>
                <a:gd name="T21" fmla="*/ 50 h 52"/>
                <a:gd name="T22" fmla="*/ 8 w 54"/>
                <a:gd name="T23" fmla="*/ 52 h 52"/>
                <a:gd name="T24" fmla="*/ 2 w 54"/>
                <a:gd name="T25" fmla="*/ 52 h 52"/>
                <a:gd name="T26" fmla="*/ 0 w 54"/>
                <a:gd name="T27" fmla="*/ 46 h 52"/>
                <a:gd name="T28" fmla="*/ 0 w 54"/>
                <a:gd name="T29" fmla="*/ 42 h 52"/>
                <a:gd name="T30" fmla="*/ 2 w 54"/>
                <a:gd name="T31" fmla="*/ 38 h 52"/>
                <a:gd name="T32" fmla="*/ 4 w 54"/>
                <a:gd name="T33" fmla="*/ 36 h 52"/>
                <a:gd name="T34" fmla="*/ 8 w 54"/>
                <a:gd name="T35" fmla="*/ 34 h 52"/>
                <a:gd name="T36" fmla="*/ 12 w 54"/>
                <a:gd name="T37" fmla="*/ 30 h 52"/>
                <a:gd name="T38" fmla="*/ 14 w 54"/>
                <a:gd name="T39" fmla="*/ 28 h 52"/>
                <a:gd name="T40" fmla="*/ 18 w 54"/>
                <a:gd name="T41" fmla="*/ 22 h 52"/>
                <a:gd name="T42" fmla="*/ 20 w 54"/>
                <a:gd name="T43" fmla="*/ 18 h 52"/>
                <a:gd name="T44" fmla="*/ 22 w 54"/>
                <a:gd name="T45" fmla="*/ 16 h 52"/>
                <a:gd name="T46" fmla="*/ 24 w 54"/>
                <a:gd name="T47" fmla="*/ 12 h 52"/>
                <a:gd name="T48" fmla="*/ 24 w 54"/>
                <a:gd name="T49" fmla="*/ 10 h 52"/>
                <a:gd name="T50" fmla="*/ 24 w 54"/>
                <a:gd name="T51" fmla="*/ 6 h 52"/>
                <a:gd name="T52" fmla="*/ 22 w 54"/>
                <a:gd name="T53" fmla="*/ 0 h 52"/>
                <a:gd name="T54" fmla="*/ 36 w 54"/>
                <a:gd name="T55" fmla="*/ 6 h 52"/>
                <a:gd name="T56" fmla="*/ 44 w 54"/>
                <a:gd name="T57" fmla="*/ 14 h 52"/>
                <a:gd name="T58" fmla="*/ 52 w 54"/>
                <a:gd name="T59" fmla="*/ 24 h 52"/>
                <a:gd name="T60" fmla="*/ 54 w 54"/>
                <a:gd name="T61" fmla="*/ 34 h 52"/>
                <a:gd name="T62" fmla="*/ 50 w 54"/>
                <a:gd name="T63" fmla="*/ 42 h 52"/>
                <a:gd name="T64" fmla="*/ 42 w 54"/>
                <a:gd name="T65" fmla="*/ 48 h 52"/>
                <a:gd name="T66" fmla="*/ 28 w 54"/>
                <a:gd name="T67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2">
                  <a:moveTo>
                    <a:pt x="28" y="48"/>
                  </a:moveTo>
                  <a:lnTo>
                    <a:pt x="32" y="40"/>
                  </a:lnTo>
                  <a:lnTo>
                    <a:pt x="34" y="34"/>
                  </a:lnTo>
                  <a:lnTo>
                    <a:pt x="38" y="26"/>
                  </a:lnTo>
                  <a:lnTo>
                    <a:pt x="34" y="24"/>
                  </a:lnTo>
                  <a:lnTo>
                    <a:pt x="32" y="22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2" y="40"/>
                  </a:lnTo>
                  <a:lnTo>
                    <a:pt x="18" y="46"/>
                  </a:lnTo>
                  <a:lnTo>
                    <a:pt x="14" y="50"/>
                  </a:lnTo>
                  <a:lnTo>
                    <a:pt x="8" y="52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2" y="38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8" y="22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2" y="0"/>
                  </a:lnTo>
                  <a:lnTo>
                    <a:pt x="36" y="6"/>
                  </a:lnTo>
                  <a:lnTo>
                    <a:pt x="44" y="14"/>
                  </a:lnTo>
                  <a:lnTo>
                    <a:pt x="52" y="24"/>
                  </a:lnTo>
                  <a:lnTo>
                    <a:pt x="54" y="34"/>
                  </a:lnTo>
                  <a:lnTo>
                    <a:pt x="50" y="42"/>
                  </a:lnTo>
                  <a:lnTo>
                    <a:pt x="42" y="48"/>
                  </a:lnTo>
                  <a:lnTo>
                    <a:pt x="28" y="48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6" name="Freeform 93"/>
            <p:cNvSpPr>
              <a:spLocks/>
            </p:cNvSpPr>
            <p:nvPr/>
          </p:nvSpPr>
          <p:spPr bwMode="gray">
            <a:xfrm>
              <a:off x="8876647" y="2821706"/>
              <a:ext cx="429517" cy="663270"/>
            </a:xfrm>
            <a:custGeom>
              <a:avLst/>
              <a:gdLst>
                <a:gd name="T0" fmla="*/ 118 w 180"/>
                <a:gd name="T1" fmla="*/ 116 h 310"/>
                <a:gd name="T2" fmla="*/ 122 w 180"/>
                <a:gd name="T3" fmla="*/ 96 h 310"/>
                <a:gd name="T4" fmla="*/ 144 w 180"/>
                <a:gd name="T5" fmla="*/ 86 h 310"/>
                <a:gd name="T6" fmla="*/ 126 w 180"/>
                <a:gd name="T7" fmla="*/ 28 h 310"/>
                <a:gd name="T8" fmla="*/ 110 w 180"/>
                <a:gd name="T9" fmla="*/ 10 h 310"/>
                <a:gd name="T10" fmla="*/ 102 w 180"/>
                <a:gd name="T11" fmla="*/ 34 h 310"/>
                <a:gd name="T12" fmla="*/ 106 w 180"/>
                <a:gd name="T13" fmla="*/ 38 h 310"/>
                <a:gd name="T14" fmla="*/ 106 w 180"/>
                <a:gd name="T15" fmla="*/ 42 h 310"/>
                <a:gd name="T16" fmla="*/ 108 w 180"/>
                <a:gd name="T17" fmla="*/ 56 h 310"/>
                <a:gd name="T18" fmla="*/ 102 w 180"/>
                <a:gd name="T19" fmla="*/ 90 h 310"/>
                <a:gd name="T20" fmla="*/ 102 w 180"/>
                <a:gd name="T21" fmla="*/ 114 h 310"/>
                <a:gd name="T22" fmla="*/ 102 w 180"/>
                <a:gd name="T23" fmla="*/ 140 h 310"/>
                <a:gd name="T24" fmla="*/ 98 w 180"/>
                <a:gd name="T25" fmla="*/ 148 h 310"/>
                <a:gd name="T26" fmla="*/ 94 w 180"/>
                <a:gd name="T27" fmla="*/ 152 h 310"/>
                <a:gd name="T28" fmla="*/ 92 w 180"/>
                <a:gd name="T29" fmla="*/ 156 h 310"/>
                <a:gd name="T30" fmla="*/ 94 w 180"/>
                <a:gd name="T31" fmla="*/ 164 h 310"/>
                <a:gd name="T32" fmla="*/ 96 w 180"/>
                <a:gd name="T33" fmla="*/ 172 h 310"/>
                <a:gd name="T34" fmla="*/ 100 w 180"/>
                <a:gd name="T35" fmla="*/ 180 h 310"/>
                <a:gd name="T36" fmla="*/ 100 w 180"/>
                <a:gd name="T37" fmla="*/ 190 h 310"/>
                <a:gd name="T38" fmla="*/ 96 w 180"/>
                <a:gd name="T39" fmla="*/ 200 h 310"/>
                <a:gd name="T40" fmla="*/ 92 w 180"/>
                <a:gd name="T41" fmla="*/ 212 h 310"/>
                <a:gd name="T42" fmla="*/ 88 w 180"/>
                <a:gd name="T43" fmla="*/ 222 h 310"/>
                <a:gd name="T44" fmla="*/ 52 w 180"/>
                <a:gd name="T45" fmla="*/ 248 h 310"/>
                <a:gd name="T46" fmla="*/ 10 w 180"/>
                <a:gd name="T47" fmla="*/ 258 h 310"/>
                <a:gd name="T48" fmla="*/ 0 w 180"/>
                <a:gd name="T49" fmla="*/ 310 h 310"/>
                <a:gd name="T50" fmla="*/ 8 w 180"/>
                <a:gd name="T51" fmla="*/ 310 h 310"/>
                <a:gd name="T52" fmla="*/ 10 w 180"/>
                <a:gd name="T53" fmla="*/ 292 h 310"/>
                <a:gd name="T54" fmla="*/ 12 w 180"/>
                <a:gd name="T55" fmla="*/ 282 h 310"/>
                <a:gd name="T56" fmla="*/ 24 w 180"/>
                <a:gd name="T57" fmla="*/ 272 h 310"/>
                <a:gd name="T58" fmla="*/ 32 w 180"/>
                <a:gd name="T59" fmla="*/ 270 h 310"/>
                <a:gd name="T60" fmla="*/ 38 w 180"/>
                <a:gd name="T61" fmla="*/ 268 h 310"/>
                <a:gd name="T62" fmla="*/ 44 w 180"/>
                <a:gd name="T63" fmla="*/ 260 h 310"/>
                <a:gd name="T64" fmla="*/ 48 w 180"/>
                <a:gd name="T65" fmla="*/ 268 h 310"/>
                <a:gd name="T66" fmla="*/ 52 w 180"/>
                <a:gd name="T67" fmla="*/ 274 h 310"/>
                <a:gd name="T68" fmla="*/ 76 w 180"/>
                <a:gd name="T69" fmla="*/ 264 h 310"/>
                <a:gd name="T70" fmla="*/ 98 w 180"/>
                <a:gd name="T71" fmla="*/ 256 h 310"/>
                <a:gd name="T72" fmla="*/ 108 w 180"/>
                <a:gd name="T73" fmla="*/ 232 h 310"/>
                <a:gd name="T74" fmla="*/ 114 w 180"/>
                <a:gd name="T75" fmla="*/ 204 h 310"/>
                <a:gd name="T76" fmla="*/ 118 w 180"/>
                <a:gd name="T77" fmla="*/ 194 h 310"/>
                <a:gd name="T78" fmla="*/ 120 w 180"/>
                <a:gd name="T79" fmla="*/ 182 h 310"/>
                <a:gd name="T80" fmla="*/ 118 w 180"/>
                <a:gd name="T81" fmla="*/ 176 h 310"/>
                <a:gd name="T82" fmla="*/ 112 w 180"/>
                <a:gd name="T83" fmla="*/ 168 h 310"/>
                <a:gd name="T84" fmla="*/ 108 w 180"/>
                <a:gd name="T85" fmla="*/ 162 h 310"/>
                <a:gd name="T86" fmla="*/ 104 w 180"/>
                <a:gd name="T87" fmla="*/ 160 h 310"/>
                <a:gd name="T88" fmla="*/ 122 w 180"/>
                <a:gd name="T89" fmla="*/ 154 h 310"/>
                <a:gd name="T90" fmla="*/ 140 w 180"/>
                <a:gd name="T91" fmla="*/ 138 h 310"/>
                <a:gd name="T92" fmla="*/ 166 w 180"/>
                <a:gd name="T93" fmla="*/ 128 h 310"/>
                <a:gd name="T94" fmla="*/ 180 w 180"/>
                <a:gd name="T95" fmla="*/ 106 h 310"/>
                <a:gd name="T96" fmla="*/ 154 w 180"/>
                <a:gd name="T97" fmla="*/ 124 h 310"/>
                <a:gd name="T98" fmla="*/ 126 w 180"/>
                <a:gd name="T99" fmla="*/ 12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0" h="310">
                  <a:moveTo>
                    <a:pt x="126" y="126"/>
                  </a:moveTo>
                  <a:lnTo>
                    <a:pt x="118" y="116"/>
                  </a:lnTo>
                  <a:lnTo>
                    <a:pt x="116" y="106"/>
                  </a:lnTo>
                  <a:lnTo>
                    <a:pt x="122" y="96"/>
                  </a:lnTo>
                  <a:lnTo>
                    <a:pt x="132" y="88"/>
                  </a:lnTo>
                  <a:lnTo>
                    <a:pt x="144" y="86"/>
                  </a:lnTo>
                  <a:lnTo>
                    <a:pt x="132" y="58"/>
                  </a:lnTo>
                  <a:lnTo>
                    <a:pt x="126" y="28"/>
                  </a:lnTo>
                  <a:lnTo>
                    <a:pt x="118" y="0"/>
                  </a:lnTo>
                  <a:lnTo>
                    <a:pt x="110" y="10"/>
                  </a:lnTo>
                  <a:lnTo>
                    <a:pt x="104" y="22"/>
                  </a:lnTo>
                  <a:lnTo>
                    <a:pt x="102" y="34"/>
                  </a:lnTo>
                  <a:lnTo>
                    <a:pt x="104" y="36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6" y="42"/>
                  </a:lnTo>
                  <a:lnTo>
                    <a:pt x="110" y="42"/>
                  </a:lnTo>
                  <a:lnTo>
                    <a:pt x="108" y="56"/>
                  </a:lnTo>
                  <a:lnTo>
                    <a:pt x="106" y="74"/>
                  </a:lnTo>
                  <a:lnTo>
                    <a:pt x="102" y="90"/>
                  </a:lnTo>
                  <a:lnTo>
                    <a:pt x="100" y="102"/>
                  </a:lnTo>
                  <a:lnTo>
                    <a:pt x="102" y="114"/>
                  </a:lnTo>
                  <a:lnTo>
                    <a:pt x="104" y="128"/>
                  </a:lnTo>
                  <a:lnTo>
                    <a:pt x="102" y="140"/>
                  </a:lnTo>
                  <a:lnTo>
                    <a:pt x="100" y="146"/>
                  </a:lnTo>
                  <a:lnTo>
                    <a:pt x="98" y="148"/>
                  </a:lnTo>
                  <a:lnTo>
                    <a:pt x="96" y="150"/>
                  </a:lnTo>
                  <a:lnTo>
                    <a:pt x="94" y="152"/>
                  </a:lnTo>
                  <a:lnTo>
                    <a:pt x="94" y="154"/>
                  </a:lnTo>
                  <a:lnTo>
                    <a:pt x="92" y="156"/>
                  </a:lnTo>
                  <a:lnTo>
                    <a:pt x="92" y="160"/>
                  </a:lnTo>
                  <a:lnTo>
                    <a:pt x="94" y="164"/>
                  </a:lnTo>
                  <a:lnTo>
                    <a:pt x="94" y="168"/>
                  </a:lnTo>
                  <a:lnTo>
                    <a:pt x="96" y="172"/>
                  </a:lnTo>
                  <a:lnTo>
                    <a:pt x="98" y="176"/>
                  </a:lnTo>
                  <a:lnTo>
                    <a:pt x="100" y="180"/>
                  </a:lnTo>
                  <a:lnTo>
                    <a:pt x="100" y="184"/>
                  </a:lnTo>
                  <a:lnTo>
                    <a:pt x="100" y="190"/>
                  </a:lnTo>
                  <a:lnTo>
                    <a:pt x="98" y="194"/>
                  </a:lnTo>
                  <a:lnTo>
                    <a:pt x="96" y="200"/>
                  </a:lnTo>
                  <a:lnTo>
                    <a:pt x="94" y="206"/>
                  </a:lnTo>
                  <a:lnTo>
                    <a:pt x="92" y="212"/>
                  </a:lnTo>
                  <a:lnTo>
                    <a:pt x="90" y="218"/>
                  </a:lnTo>
                  <a:lnTo>
                    <a:pt x="88" y="222"/>
                  </a:lnTo>
                  <a:lnTo>
                    <a:pt x="74" y="236"/>
                  </a:lnTo>
                  <a:lnTo>
                    <a:pt x="52" y="248"/>
                  </a:lnTo>
                  <a:lnTo>
                    <a:pt x="30" y="256"/>
                  </a:lnTo>
                  <a:lnTo>
                    <a:pt x="10" y="258"/>
                  </a:lnTo>
                  <a:lnTo>
                    <a:pt x="2" y="284"/>
                  </a:lnTo>
                  <a:lnTo>
                    <a:pt x="0" y="310"/>
                  </a:lnTo>
                  <a:lnTo>
                    <a:pt x="4" y="310"/>
                  </a:lnTo>
                  <a:lnTo>
                    <a:pt x="8" y="310"/>
                  </a:lnTo>
                  <a:lnTo>
                    <a:pt x="10" y="300"/>
                  </a:lnTo>
                  <a:lnTo>
                    <a:pt x="10" y="292"/>
                  </a:lnTo>
                  <a:lnTo>
                    <a:pt x="10" y="288"/>
                  </a:lnTo>
                  <a:lnTo>
                    <a:pt x="12" y="282"/>
                  </a:lnTo>
                  <a:lnTo>
                    <a:pt x="20" y="274"/>
                  </a:lnTo>
                  <a:lnTo>
                    <a:pt x="24" y="272"/>
                  </a:lnTo>
                  <a:lnTo>
                    <a:pt x="28" y="270"/>
                  </a:lnTo>
                  <a:lnTo>
                    <a:pt x="32" y="270"/>
                  </a:lnTo>
                  <a:lnTo>
                    <a:pt x="34" y="270"/>
                  </a:lnTo>
                  <a:lnTo>
                    <a:pt x="38" y="268"/>
                  </a:lnTo>
                  <a:lnTo>
                    <a:pt x="40" y="266"/>
                  </a:lnTo>
                  <a:lnTo>
                    <a:pt x="44" y="260"/>
                  </a:lnTo>
                  <a:lnTo>
                    <a:pt x="46" y="264"/>
                  </a:lnTo>
                  <a:lnTo>
                    <a:pt x="48" y="268"/>
                  </a:lnTo>
                  <a:lnTo>
                    <a:pt x="50" y="270"/>
                  </a:lnTo>
                  <a:lnTo>
                    <a:pt x="52" y="274"/>
                  </a:lnTo>
                  <a:lnTo>
                    <a:pt x="64" y="266"/>
                  </a:lnTo>
                  <a:lnTo>
                    <a:pt x="76" y="264"/>
                  </a:lnTo>
                  <a:lnTo>
                    <a:pt x="86" y="262"/>
                  </a:lnTo>
                  <a:lnTo>
                    <a:pt x="98" y="256"/>
                  </a:lnTo>
                  <a:lnTo>
                    <a:pt x="104" y="246"/>
                  </a:lnTo>
                  <a:lnTo>
                    <a:pt x="108" y="232"/>
                  </a:lnTo>
                  <a:lnTo>
                    <a:pt x="112" y="216"/>
                  </a:lnTo>
                  <a:lnTo>
                    <a:pt x="114" y="204"/>
                  </a:lnTo>
                  <a:lnTo>
                    <a:pt x="116" y="198"/>
                  </a:lnTo>
                  <a:lnTo>
                    <a:pt x="118" y="194"/>
                  </a:lnTo>
                  <a:lnTo>
                    <a:pt x="120" y="188"/>
                  </a:lnTo>
                  <a:lnTo>
                    <a:pt x="120" y="182"/>
                  </a:lnTo>
                  <a:lnTo>
                    <a:pt x="120" y="180"/>
                  </a:lnTo>
                  <a:lnTo>
                    <a:pt x="118" y="176"/>
                  </a:lnTo>
                  <a:lnTo>
                    <a:pt x="114" y="172"/>
                  </a:lnTo>
                  <a:lnTo>
                    <a:pt x="112" y="168"/>
                  </a:lnTo>
                  <a:lnTo>
                    <a:pt x="108" y="164"/>
                  </a:lnTo>
                  <a:lnTo>
                    <a:pt x="108" y="162"/>
                  </a:lnTo>
                  <a:lnTo>
                    <a:pt x="106" y="160"/>
                  </a:lnTo>
                  <a:lnTo>
                    <a:pt x="104" y="160"/>
                  </a:lnTo>
                  <a:lnTo>
                    <a:pt x="112" y="158"/>
                  </a:lnTo>
                  <a:lnTo>
                    <a:pt x="122" y="154"/>
                  </a:lnTo>
                  <a:lnTo>
                    <a:pt x="132" y="148"/>
                  </a:lnTo>
                  <a:lnTo>
                    <a:pt x="140" y="138"/>
                  </a:lnTo>
                  <a:lnTo>
                    <a:pt x="152" y="136"/>
                  </a:lnTo>
                  <a:lnTo>
                    <a:pt x="166" y="128"/>
                  </a:lnTo>
                  <a:lnTo>
                    <a:pt x="176" y="120"/>
                  </a:lnTo>
                  <a:lnTo>
                    <a:pt x="180" y="106"/>
                  </a:lnTo>
                  <a:lnTo>
                    <a:pt x="166" y="116"/>
                  </a:lnTo>
                  <a:lnTo>
                    <a:pt x="154" y="124"/>
                  </a:lnTo>
                  <a:lnTo>
                    <a:pt x="138" y="128"/>
                  </a:lnTo>
                  <a:lnTo>
                    <a:pt x="126" y="1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7" name="Freeform 94"/>
            <p:cNvSpPr>
              <a:spLocks/>
            </p:cNvSpPr>
            <p:nvPr/>
          </p:nvSpPr>
          <p:spPr bwMode="gray">
            <a:xfrm>
              <a:off x="8876647" y="2821706"/>
              <a:ext cx="429517" cy="663270"/>
            </a:xfrm>
            <a:custGeom>
              <a:avLst/>
              <a:gdLst>
                <a:gd name="T0" fmla="*/ 118 w 180"/>
                <a:gd name="T1" fmla="*/ 116 h 310"/>
                <a:gd name="T2" fmla="*/ 122 w 180"/>
                <a:gd name="T3" fmla="*/ 96 h 310"/>
                <a:gd name="T4" fmla="*/ 144 w 180"/>
                <a:gd name="T5" fmla="*/ 86 h 310"/>
                <a:gd name="T6" fmla="*/ 126 w 180"/>
                <a:gd name="T7" fmla="*/ 28 h 310"/>
                <a:gd name="T8" fmla="*/ 110 w 180"/>
                <a:gd name="T9" fmla="*/ 10 h 310"/>
                <a:gd name="T10" fmla="*/ 102 w 180"/>
                <a:gd name="T11" fmla="*/ 34 h 310"/>
                <a:gd name="T12" fmla="*/ 106 w 180"/>
                <a:gd name="T13" fmla="*/ 38 h 310"/>
                <a:gd name="T14" fmla="*/ 106 w 180"/>
                <a:gd name="T15" fmla="*/ 42 h 310"/>
                <a:gd name="T16" fmla="*/ 108 w 180"/>
                <a:gd name="T17" fmla="*/ 56 h 310"/>
                <a:gd name="T18" fmla="*/ 102 w 180"/>
                <a:gd name="T19" fmla="*/ 90 h 310"/>
                <a:gd name="T20" fmla="*/ 102 w 180"/>
                <a:gd name="T21" fmla="*/ 114 h 310"/>
                <a:gd name="T22" fmla="*/ 102 w 180"/>
                <a:gd name="T23" fmla="*/ 140 h 310"/>
                <a:gd name="T24" fmla="*/ 98 w 180"/>
                <a:gd name="T25" fmla="*/ 148 h 310"/>
                <a:gd name="T26" fmla="*/ 94 w 180"/>
                <a:gd name="T27" fmla="*/ 152 h 310"/>
                <a:gd name="T28" fmla="*/ 92 w 180"/>
                <a:gd name="T29" fmla="*/ 156 h 310"/>
                <a:gd name="T30" fmla="*/ 94 w 180"/>
                <a:gd name="T31" fmla="*/ 164 h 310"/>
                <a:gd name="T32" fmla="*/ 96 w 180"/>
                <a:gd name="T33" fmla="*/ 172 h 310"/>
                <a:gd name="T34" fmla="*/ 100 w 180"/>
                <a:gd name="T35" fmla="*/ 180 h 310"/>
                <a:gd name="T36" fmla="*/ 100 w 180"/>
                <a:gd name="T37" fmla="*/ 190 h 310"/>
                <a:gd name="T38" fmla="*/ 96 w 180"/>
                <a:gd name="T39" fmla="*/ 200 h 310"/>
                <a:gd name="T40" fmla="*/ 92 w 180"/>
                <a:gd name="T41" fmla="*/ 212 h 310"/>
                <a:gd name="T42" fmla="*/ 88 w 180"/>
                <a:gd name="T43" fmla="*/ 222 h 310"/>
                <a:gd name="T44" fmla="*/ 52 w 180"/>
                <a:gd name="T45" fmla="*/ 248 h 310"/>
                <a:gd name="T46" fmla="*/ 10 w 180"/>
                <a:gd name="T47" fmla="*/ 258 h 310"/>
                <a:gd name="T48" fmla="*/ 0 w 180"/>
                <a:gd name="T49" fmla="*/ 310 h 310"/>
                <a:gd name="T50" fmla="*/ 8 w 180"/>
                <a:gd name="T51" fmla="*/ 310 h 310"/>
                <a:gd name="T52" fmla="*/ 10 w 180"/>
                <a:gd name="T53" fmla="*/ 292 h 310"/>
                <a:gd name="T54" fmla="*/ 12 w 180"/>
                <a:gd name="T55" fmla="*/ 282 h 310"/>
                <a:gd name="T56" fmla="*/ 24 w 180"/>
                <a:gd name="T57" fmla="*/ 272 h 310"/>
                <a:gd name="T58" fmla="*/ 32 w 180"/>
                <a:gd name="T59" fmla="*/ 270 h 310"/>
                <a:gd name="T60" fmla="*/ 38 w 180"/>
                <a:gd name="T61" fmla="*/ 268 h 310"/>
                <a:gd name="T62" fmla="*/ 44 w 180"/>
                <a:gd name="T63" fmla="*/ 260 h 310"/>
                <a:gd name="T64" fmla="*/ 48 w 180"/>
                <a:gd name="T65" fmla="*/ 268 h 310"/>
                <a:gd name="T66" fmla="*/ 52 w 180"/>
                <a:gd name="T67" fmla="*/ 274 h 310"/>
                <a:gd name="T68" fmla="*/ 76 w 180"/>
                <a:gd name="T69" fmla="*/ 264 h 310"/>
                <a:gd name="T70" fmla="*/ 98 w 180"/>
                <a:gd name="T71" fmla="*/ 256 h 310"/>
                <a:gd name="T72" fmla="*/ 108 w 180"/>
                <a:gd name="T73" fmla="*/ 232 h 310"/>
                <a:gd name="T74" fmla="*/ 114 w 180"/>
                <a:gd name="T75" fmla="*/ 204 h 310"/>
                <a:gd name="T76" fmla="*/ 118 w 180"/>
                <a:gd name="T77" fmla="*/ 194 h 310"/>
                <a:gd name="T78" fmla="*/ 120 w 180"/>
                <a:gd name="T79" fmla="*/ 182 h 310"/>
                <a:gd name="T80" fmla="*/ 118 w 180"/>
                <a:gd name="T81" fmla="*/ 176 h 310"/>
                <a:gd name="T82" fmla="*/ 112 w 180"/>
                <a:gd name="T83" fmla="*/ 168 h 310"/>
                <a:gd name="T84" fmla="*/ 108 w 180"/>
                <a:gd name="T85" fmla="*/ 162 h 310"/>
                <a:gd name="T86" fmla="*/ 104 w 180"/>
                <a:gd name="T87" fmla="*/ 160 h 310"/>
                <a:gd name="T88" fmla="*/ 122 w 180"/>
                <a:gd name="T89" fmla="*/ 154 h 310"/>
                <a:gd name="T90" fmla="*/ 140 w 180"/>
                <a:gd name="T91" fmla="*/ 138 h 310"/>
                <a:gd name="T92" fmla="*/ 166 w 180"/>
                <a:gd name="T93" fmla="*/ 128 h 310"/>
                <a:gd name="T94" fmla="*/ 180 w 180"/>
                <a:gd name="T95" fmla="*/ 106 h 310"/>
                <a:gd name="T96" fmla="*/ 154 w 180"/>
                <a:gd name="T97" fmla="*/ 124 h 310"/>
                <a:gd name="T98" fmla="*/ 126 w 180"/>
                <a:gd name="T99" fmla="*/ 12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0" h="310">
                  <a:moveTo>
                    <a:pt x="126" y="126"/>
                  </a:moveTo>
                  <a:lnTo>
                    <a:pt x="118" y="116"/>
                  </a:lnTo>
                  <a:lnTo>
                    <a:pt x="116" y="106"/>
                  </a:lnTo>
                  <a:lnTo>
                    <a:pt x="122" y="96"/>
                  </a:lnTo>
                  <a:lnTo>
                    <a:pt x="132" y="88"/>
                  </a:lnTo>
                  <a:lnTo>
                    <a:pt x="144" y="86"/>
                  </a:lnTo>
                  <a:lnTo>
                    <a:pt x="132" y="58"/>
                  </a:lnTo>
                  <a:lnTo>
                    <a:pt x="126" y="28"/>
                  </a:lnTo>
                  <a:lnTo>
                    <a:pt x="118" y="0"/>
                  </a:lnTo>
                  <a:lnTo>
                    <a:pt x="110" y="10"/>
                  </a:lnTo>
                  <a:lnTo>
                    <a:pt x="104" y="22"/>
                  </a:lnTo>
                  <a:lnTo>
                    <a:pt x="102" y="34"/>
                  </a:lnTo>
                  <a:lnTo>
                    <a:pt x="104" y="36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6" y="42"/>
                  </a:lnTo>
                  <a:lnTo>
                    <a:pt x="110" y="42"/>
                  </a:lnTo>
                  <a:lnTo>
                    <a:pt x="108" y="56"/>
                  </a:lnTo>
                  <a:lnTo>
                    <a:pt x="106" y="74"/>
                  </a:lnTo>
                  <a:lnTo>
                    <a:pt x="102" y="90"/>
                  </a:lnTo>
                  <a:lnTo>
                    <a:pt x="100" y="102"/>
                  </a:lnTo>
                  <a:lnTo>
                    <a:pt x="102" y="114"/>
                  </a:lnTo>
                  <a:lnTo>
                    <a:pt x="104" y="128"/>
                  </a:lnTo>
                  <a:lnTo>
                    <a:pt x="102" y="140"/>
                  </a:lnTo>
                  <a:lnTo>
                    <a:pt x="100" y="146"/>
                  </a:lnTo>
                  <a:lnTo>
                    <a:pt x="98" y="148"/>
                  </a:lnTo>
                  <a:lnTo>
                    <a:pt x="96" y="150"/>
                  </a:lnTo>
                  <a:lnTo>
                    <a:pt x="94" y="152"/>
                  </a:lnTo>
                  <a:lnTo>
                    <a:pt x="94" y="154"/>
                  </a:lnTo>
                  <a:lnTo>
                    <a:pt x="92" y="156"/>
                  </a:lnTo>
                  <a:lnTo>
                    <a:pt x="92" y="160"/>
                  </a:lnTo>
                  <a:lnTo>
                    <a:pt x="94" y="164"/>
                  </a:lnTo>
                  <a:lnTo>
                    <a:pt x="94" y="168"/>
                  </a:lnTo>
                  <a:lnTo>
                    <a:pt x="96" y="172"/>
                  </a:lnTo>
                  <a:lnTo>
                    <a:pt x="98" y="176"/>
                  </a:lnTo>
                  <a:lnTo>
                    <a:pt x="100" y="180"/>
                  </a:lnTo>
                  <a:lnTo>
                    <a:pt x="100" y="184"/>
                  </a:lnTo>
                  <a:lnTo>
                    <a:pt x="100" y="190"/>
                  </a:lnTo>
                  <a:lnTo>
                    <a:pt x="98" y="194"/>
                  </a:lnTo>
                  <a:lnTo>
                    <a:pt x="96" y="200"/>
                  </a:lnTo>
                  <a:lnTo>
                    <a:pt x="94" y="206"/>
                  </a:lnTo>
                  <a:lnTo>
                    <a:pt x="92" y="212"/>
                  </a:lnTo>
                  <a:lnTo>
                    <a:pt x="90" y="218"/>
                  </a:lnTo>
                  <a:lnTo>
                    <a:pt x="88" y="222"/>
                  </a:lnTo>
                  <a:lnTo>
                    <a:pt x="74" y="236"/>
                  </a:lnTo>
                  <a:lnTo>
                    <a:pt x="52" y="248"/>
                  </a:lnTo>
                  <a:lnTo>
                    <a:pt x="30" y="256"/>
                  </a:lnTo>
                  <a:lnTo>
                    <a:pt x="10" y="258"/>
                  </a:lnTo>
                  <a:lnTo>
                    <a:pt x="2" y="284"/>
                  </a:lnTo>
                  <a:lnTo>
                    <a:pt x="0" y="310"/>
                  </a:lnTo>
                  <a:lnTo>
                    <a:pt x="4" y="310"/>
                  </a:lnTo>
                  <a:lnTo>
                    <a:pt x="8" y="310"/>
                  </a:lnTo>
                  <a:lnTo>
                    <a:pt x="10" y="300"/>
                  </a:lnTo>
                  <a:lnTo>
                    <a:pt x="10" y="292"/>
                  </a:lnTo>
                  <a:lnTo>
                    <a:pt x="10" y="288"/>
                  </a:lnTo>
                  <a:lnTo>
                    <a:pt x="12" y="282"/>
                  </a:lnTo>
                  <a:lnTo>
                    <a:pt x="20" y="274"/>
                  </a:lnTo>
                  <a:lnTo>
                    <a:pt x="24" y="272"/>
                  </a:lnTo>
                  <a:lnTo>
                    <a:pt x="28" y="270"/>
                  </a:lnTo>
                  <a:lnTo>
                    <a:pt x="32" y="270"/>
                  </a:lnTo>
                  <a:lnTo>
                    <a:pt x="34" y="270"/>
                  </a:lnTo>
                  <a:lnTo>
                    <a:pt x="38" y="268"/>
                  </a:lnTo>
                  <a:lnTo>
                    <a:pt x="40" y="266"/>
                  </a:lnTo>
                  <a:lnTo>
                    <a:pt x="44" y="260"/>
                  </a:lnTo>
                  <a:lnTo>
                    <a:pt x="46" y="264"/>
                  </a:lnTo>
                  <a:lnTo>
                    <a:pt x="48" y="268"/>
                  </a:lnTo>
                  <a:lnTo>
                    <a:pt x="50" y="270"/>
                  </a:lnTo>
                  <a:lnTo>
                    <a:pt x="52" y="274"/>
                  </a:lnTo>
                  <a:lnTo>
                    <a:pt x="64" y="266"/>
                  </a:lnTo>
                  <a:lnTo>
                    <a:pt x="76" y="264"/>
                  </a:lnTo>
                  <a:lnTo>
                    <a:pt x="86" y="262"/>
                  </a:lnTo>
                  <a:lnTo>
                    <a:pt x="98" y="256"/>
                  </a:lnTo>
                  <a:lnTo>
                    <a:pt x="104" y="246"/>
                  </a:lnTo>
                  <a:lnTo>
                    <a:pt x="108" y="232"/>
                  </a:lnTo>
                  <a:lnTo>
                    <a:pt x="112" y="216"/>
                  </a:lnTo>
                  <a:lnTo>
                    <a:pt x="114" y="204"/>
                  </a:lnTo>
                  <a:lnTo>
                    <a:pt x="116" y="198"/>
                  </a:lnTo>
                  <a:lnTo>
                    <a:pt x="118" y="194"/>
                  </a:lnTo>
                  <a:lnTo>
                    <a:pt x="120" y="188"/>
                  </a:lnTo>
                  <a:lnTo>
                    <a:pt x="120" y="182"/>
                  </a:lnTo>
                  <a:lnTo>
                    <a:pt x="120" y="180"/>
                  </a:lnTo>
                  <a:lnTo>
                    <a:pt x="118" y="176"/>
                  </a:lnTo>
                  <a:lnTo>
                    <a:pt x="114" y="172"/>
                  </a:lnTo>
                  <a:lnTo>
                    <a:pt x="112" y="168"/>
                  </a:lnTo>
                  <a:lnTo>
                    <a:pt x="108" y="164"/>
                  </a:lnTo>
                  <a:lnTo>
                    <a:pt x="108" y="162"/>
                  </a:lnTo>
                  <a:lnTo>
                    <a:pt x="106" y="160"/>
                  </a:lnTo>
                  <a:lnTo>
                    <a:pt x="104" y="160"/>
                  </a:lnTo>
                  <a:lnTo>
                    <a:pt x="112" y="158"/>
                  </a:lnTo>
                  <a:lnTo>
                    <a:pt x="122" y="154"/>
                  </a:lnTo>
                  <a:lnTo>
                    <a:pt x="132" y="148"/>
                  </a:lnTo>
                  <a:lnTo>
                    <a:pt x="140" y="138"/>
                  </a:lnTo>
                  <a:lnTo>
                    <a:pt x="152" y="136"/>
                  </a:lnTo>
                  <a:lnTo>
                    <a:pt x="166" y="128"/>
                  </a:lnTo>
                  <a:lnTo>
                    <a:pt x="176" y="120"/>
                  </a:lnTo>
                  <a:lnTo>
                    <a:pt x="180" y="106"/>
                  </a:lnTo>
                  <a:lnTo>
                    <a:pt x="166" y="116"/>
                  </a:lnTo>
                  <a:lnTo>
                    <a:pt x="154" y="124"/>
                  </a:lnTo>
                  <a:lnTo>
                    <a:pt x="138" y="128"/>
                  </a:lnTo>
                  <a:lnTo>
                    <a:pt x="126" y="126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8" name="Freeform 95"/>
            <p:cNvSpPr>
              <a:spLocks/>
            </p:cNvSpPr>
            <p:nvPr/>
          </p:nvSpPr>
          <p:spPr bwMode="gray">
            <a:xfrm>
              <a:off x="8504399" y="3626189"/>
              <a:ext cx="372248" cy="736016"/>
            </a:xfrm>
            <a:custGeom>
              <a:avLst/>
              <a:gdLst>
                <a:gd name="T0" fmla="*/ 116 w 156"/>
                <a:gd name="T1" fmla="*/ 82 h 344"/>
                <a:gd name="T2" fmla="*/ 116 w 156"/>
                <a:gd name="T3" fmla="*/ 108 h 344"/>
                <a:gd name="T4" fmla="*/ 124 w 156"/>
                <a:gd name="T5" fmla="*/ 130 h 344"/>
                <a:gd name="T6" fmla="*/ 148 w 156"/>
                <a:gd name="T7" fmla="*/ 146 h 344"/>
                <a:gd name="T8" fmla="*/ 150 w 156"/>
                <a:gd name="T9" fmla="*/ 170 h 344"/>
                <a:gd name="T10" fmla="*/ 152 w 156"/>
                <a:gd name="T11" fmla="*/ 196 h 344"/>
                <a:gd name="T12" fmla="*/ 154 w 156"/>
                <a:gd name="T13" fmla="*/ 224 h 344"/>
                <a:gd name="T14" fmla="*/ 136 w 156"/>
                <a:gd name="T15" fmla="*/ 216 h 344"/>
                <a:gd name="T16" fmla="*/ 118 w 156"/>
                <a:gd name="T17" fmla="*/ 208 h 344"/>
                <a:gd name="T18" fmla="*/ 122 w 156"/>
                <a:gd name="T19" fmla="*/ 198 h 344"/>
                <a:gd name="T20" fmla="*/ 126 w 156"/>
                <a:gd name="T21" fmla="*/ 188 h 344"/>
                <a:gd name="T22" fmla="*/ 132 w 156"/>
                <a:gd name="T23" fmla="*/ 168 h 344"/>
                <a:gd name="T24" fmla="*/ 132 w 156"/>
                <a:gd name="T25" fmla="*/ 150 h 344"/>
                <a:gd name="T26" fmla="*/ 118 w 156"/>
                <a:gd name="T27" fmla="*/ 152 h 344"/>
                <a:gd name="T28" fmla="*/ 100 w 156"/>
                <a:gd name="T29" fmla="*/ 176 h 344"/>
                <a:gd name="T30" fmla="*/ 88 w 156"/>
                <a:gd name="T31" fmla="*/ 196 h 344"/>
                <a:gd name="T32" fmla="*/ 92 w 156"/>
                <a:gd name="T33" fmla="*/ 218 h 344"/>
                <a:gd name="T34" fmla="*/ 100 w 156"/>
                <a:gd name="T35" fmla="*/ 238 h 344"/>
                <a:gd name="T36" fmla="*/ 100 w 156"/>
                <a:gd name="T37" fmla="*/ 250 h 344"/>
                <a:gd name="T38" fmla="*/ 96 w 156"/>
                <a:gd name="T39" fmla="*/ 256 h 344"/>
                <a:gd name="T40" fmla="*/ 86 w 156"/>
                <a:gd name="T41" fmla="*/ 266 h 344"/>
                <a:gd name="T42" fmla="*/ 76 w 156"/>
                <a:gd name="T43" fmla="*/ 282 h 344"/>
                <a:gd name="T44" fmla="*/ 82 w 156"/>
                <a:gd name="T45" fmla="*/ 296 h 344"/>
                <a:gd name="T46" fmla="*/ 86 w 156"/>
                <a:gd name="T47" fmla="*/ 320 h 344"/>
                <a:gd name="T48" fmla="*/ 74 w 156"/>
                <a:gd name="T49" fmla="*/ 336 h 344"/>
                <a:gd name="T50" fmla="*/ 44 w 156"/>
                <a:gd name="T51" fmla="*/ 330 h 344"/>
                <a:gd name="T52" fmla="*/ 10 w 156"/>
                <a:gd name="T53" fmla="*/ 296 h 344"/>
                <a:gd name="T54" fmla="*/ 18 w 156"/>
                <a:gd name="T55" fmla="*/ 272 h 344"/>
                <a:gd name="T56" fmla="*/ 44 w 156"/>
                <a:gd name="T57" fmla="*/ 248 h 344"/>
                <a:gd name="T58" fmla="*/ 74 w 156"/>
                <a:gd name="T59" fmla="*/ 226 h 344"/>
                <a:gd name="T60" fmla="*/ 82 w 156"/>
                <a:gd name="T61" fmla="*/ 184 h 344"/>
                <a:gd name="T62" fmla="*/ 106 w 156"/>
                <a:gd name="T63" fmla="*/ 144 h 344"/>
                <a:gd name="T64" fmla="*/ 128 w 156"/>
                <a:gd name="T65" fmla="*/ 72 h 344"/>
                <a:gd name="T66" fmla="*/ 132 w 156"/>
                <a:gd name="T67" fmla="*/ 46 h 344"/>
                <a:gd name="T68" fmla="*/ 130 w 156"/>
                <a:gd name="T69" fmla="*/ 18 h 344"/>
                <a:gd name="T70" fmla="*/ 120 w 156"/>
                <a:gd name="T71" fmla="*/ 2 h 344"/>
                <a:gd name="T72" fmla="*/ 92 w 156"/>
                <a:gd name="T73" fmla="*/ 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344">
                  <a:moveTo>
                    <a:pt x="110" y="82"/>
                  </a:moveTo>
                  <a:lnTo>
                    <a:pt x="116" y="82"/>
                  </a:lnTo>
                  <a:lnTo>
                    <a:pt x="124" y="84"/>
                  </a:lnTo>
                  <a:lnTo>
                    <a:pt x="116" y="108"/>
                  </a:lnTo>
                  <a:lnTo>
                    <a:pt x="108" y="130"/>
                  </a:lnTo>
                  <a:lnTo>
                    <a:pt x="124" y="130"/>
                  </a:lnTo>
                  <a:lnTo>
                    <a:pt x="136" y="136"/>
                  </a:lnTo>
                  <a:lnTo>
                    <a:pt x="148" y="146"/>
                  </a:lnTo>
                  <a:lnTo>
                    <a:pt x="156" y="158"/>
                  </a:lnTo>
                  <a:lnTo>
                    <a:pt x="150" y="170"/>
                  </a:lnTo>
                  <a:lnTo>
                    <a:pt x="150" y="184"/>
                  </a:lnTo>
                  <a:lnTo>
                    <a:pt x="152" y="196"/>
                  </a:lnTo>
                  <a:lnTo>
                    <a:pt x="156" y="210"/>
                  </a:lnTo>
                  <a:lnTo>
                    <a:pt x="154" y="224"/>
                  </a:lnTo>
                  <a:lnTo>
                    <a:pt x="146" y="220"/>
                  </a:lnTo>
                  <a:lnTo>
                    <a:pt x="136" y="216"/>
                  </a:lnTo>
                  <a:lnTo>
                    <a:pt x="126" y="212"/>
                  </a:lnTo>
                  <a:lnTo>
                    <a:pt x="118" y="208"/>
                  </a:lnTo>
                  <a:lnTo>
                    <a:pt x="118" y="198"/>
                  </a:lnTo>
                  <a:lnTo>
                    <a:pt x="122" y="198"/>
                  </a:lnTo>
                  <a:lnTo>
                    <a:pt x="126" y="196"/>
                  </a:lnTo>
                  <a:lnTo>
                    <a:pt x="126" y="188"/>
                  </a:lnTo>
                  <a:lnTo>
                    <a:pt x="128" y="178"/>
                  </a:lnTo>
                  <a:lnTo>
                    <a:pt x="132" y="168"/>
                  </a:lnTo>
                  <a:lnTo>
                    <a:pt x="134" y="158"/>
                  </a:lnTo>
                  <a:lnTo>
                    <a:pt x="132" y="150"/>
                  </a:lnTo>
                  <a:lnTo>
                    <a:pt x="124" y="148"/>
                  </a:lnTo>
                  <a:lnTo>
                    <a:pt x="118" y="152"/>
                  </a:lnTo>
                  <a:lnTo>
                    <a:pt x="108" y="162"/>
                  </a:lnTo>
                  <a:lnTo>
                    <a:pt x="100" y="176"/>
                  </a:lnTo>
                  <a:lnTo>
                    <a:pt x="92" y="188"/>
                  </a:lnTo>
                  <a:lnTo>
                    <a:pt x="88" y="196"/>
                  </a:lnTo>
                  <a:lnTo>
                    <a:pt x="88" y="208"/>
                  </a:lnTo>
                  <a:lnTo>
                    <a:pt x="92" y="218"/>
                  </a:lnTo>
                  <a:lnTo>
                    <a:pt x="98" y="226"/>
                  </a:lnTo>
                  <a:lnTo>
                    <a:pt x="100" y="238"/>
                  </a:lnTo>
                  <a:lnTo>
                    <a:pt x="100" y="244"/>
                  </a:lnTo>
                  <a:lnTo>
                    <a:pt x="100" y="250"/>
                  </a:lnTo>
                  <a:lnTo>
                    <a:pt x="98" y="252"/>
                  </a:lnTo>
                  <a:lnTo>
                    <a:pt x="96" y="256"/>
                  </a:lnTo>
                  <a:lnTo>
                    <a:pt x="92" y="260"/>
                  </a:lnTo>
                  <a:lnTo>
                    <a:pt x="86" y="266"/>
                  </a:lnTo>
                  <a:lnTo>
                    <a:pt x="78" y="276"/>
                  </a:lnTo>
                  <a:lnTo>
                    <a:pt x="76" y="282"/>
                  </a:lnTo>
                  <a:lnTo>
                    <a:pt x="78" y="288"/>
                  </a:lnTo>
                  <a:lnTo>
                    <a:pt x="82" y="296"/>
                  </a:lnTo>
                  <a:lnTo>
                    <a:pt x="86" y="308"/>
                  </a:lnTo>
                  <a:lnTo>
                    <a:pt x="86" y="320"/>
                  </a:lnTo>
                  <a:lnTo>
                    <a:pt x="82" y="330"/>
                  </a:lnTo>
                  <a:lnTo>
                    <a:pt x="74" y="336"/>
                  </a:lnTo>
                  <a:lnTo>
                    <a:pt x="60" y="344"/>
                  </a:lnTo>
                  <a:lnTo>
                    <a:pt x="44" y="330"/>
                  </a:lnTo>
                  <a:lnTo>
                    <a:pt x="26" y="314"/>
                  </a:lnTo>
                  <a:lnTo>
                    <a:pt x="10" y="296"/>
                  </a:lnTo>
                  <a:lnTo>
                    <a:pt x="0" y="278"/>
                  </a:lnTo>
                  <a:lnTo>
                    <a:pt x="18" y="272"/>
                  </a:lnTo>
                  <a:lnTo>
                    <a:pt x="32" y="260"/>
                  </a:lnTo>
                  <a:lnTo>
                    <a:pt x="44" y="248"/>
                  </a:lnTo>
                  <a:lnTo>
                    <a:pt x="56" y="234"/>
                  </a:lnTo>
                  <a:lnTo>
                    <a:pt x="74" y="226"/>
                  </a:lnTo>
                  <a:lnTo>
                    <a:pt x="72" y="204"/>
                  </a:lnTo>
                  <a:lnTo>
                    <a:pt x="82" y="184"/>
                  </a:lnTo>
                  <a:lnTo>
                    <a:pt x="94" y="164"/>
                  </a:lnTo>
                  <a:lnTo>
                    <a:pt x="106" y="144"/>
                  </a:lnTo>
                  <a:lnTo>
                    <a:pt x="120" y="110"/>
                  </a:lnTo>
                  <a:lnTo>
                    <a:pt x="128" y="72"/>
                  </a:lnTo>
                  <a:lnTo>
                    <a:pt x="130" y="60"/>
                  </a:lnTo>
                  <a:lnTo>
                    <a:pt x="132" y="46"/>
                  </a:lnTo>
                  <a:lnTo>
                    <a:pt x="132" y="32"/>
                  </a:lnTo>
                  <a:lnTo>
                    <a:pt x="130" y="18"/>
                  </a:lnTo>
                  <a:lnTo>
                    <a:pt x="126" y="8"/>
                  </a:lnTo>
                  <a:lnTo>
                    <a:pt x="120" y="2"/>
                  </a:lnTo>
                  <a:lnTo>
                    <a:pt x="108" y="0"/>
                  </a:lnTo>
                  <a:lnTo>
                    <a:pt x="92" y="8"/>
                  </a:lnTo>
                  <a:lnTo>
                    <a:pt x="110" y="8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9" name="Freeform 96"/>
            <p:cNvSpPr>
              <a:spLocks/>
            </p:cNvSpPr>
            <p:nvPr/>
          </p:nvSpPr>
          <p:spPr bwMode="gray">
            <a:xfrm>
              <a:off x="8504399" y="3626189"/>
              <a:ext cx="372248" cy="736016"/>
            </a:xfrm>
            <a:custGeom>
              <a:avLst/>
              <a:gdLst>
                <a:gd name="T0" fmla="*/ 116 w 156"/>
                <a:gd name="T1" fmla="*/ 82 h 344"/>
                <a:gd name="T2" fmla="*/ 116 w 156"/>
                <a:gd name="T3" fmla="*/ 108 h 344"/>
                <a:gd name="T4" fmla="*/ 124 w 156"/>
                <a:gd name="T5" fmla="*/ 130 h 344"/>
                <a:gd name="T6" fmla="*/ 148 w 156"/>
                <a:gd name="T7" fmla="*/ 146 h 344"/>
                <a:gd name="T8" fmla="*/ 150 w 156"/>
                <a:gd name="T9" fmla="*/ 170 h 344"/>
                <a:gd name="T10" fmla="*/ 152 w 156"/>
                <a:gd name="T11" fmla="*/ 196 h 344"/>
                <a:gd name="T12" fmla="*/ 154 w 156"/>
                <a:gd name="T13" fmla="*/ 224 h 344"/>
                <a:gd name="T14" fmla="*/ 136 w 156"/>
                <a:gd name="T15" fmla="*/ 216 h 344"/>
                <a:gd name="T16" fmla="*/ 118 w 156"/>
                <a:gd name="T17" fmla="*/ 208 h 344"/>
                <a:gd name="T18" fmla="*/ 122 w 156"/>
                <a:gd name="T19" fmla="*/ 198 h 344"/>
                <a:gd name="T20" fmla="*/ 126 w 156"/>
                <a:gd name="T21" fmla="*/ 188 h 344"/>
                <a:gd name="T22" fmla="*/ 132 w 156"/>
                <a:gd name="T23" fmla="*/ 168 h 344"/>
                <a:gd name="T24" fmla="*/ 132 w 156"/>
                <a:gd name="T25" fmla="*/ 150 h 344"/>
                <a:gd name="T26" fmla="*/ 118 w 156"/>
                <a:gd name="T27" fmla="*/ 152 h 344"/>
                <a:gd name="T28" fmla="*/ 100 w 156"/>
                <a:gd name="T29" fmla="*/ 176 h 344"/>
                <a:gd name="T30" fmla="*/ 88 w 156"/>
                <a:gd name="T31" fmla="*/ 196 h 344"/>
                <a:gd name="T32" fmla="*/ 92 w 156"/>
                <a:gd name="T33" fmla="*/ 218 h 344"/>
                <a:gd name="T34" fmla="*/ 100 w 156"/>
                <a:gd name="T35" fmla="*/ 238 h 344"/>
                <a:gd name="T36" fmla="*/ 100 w 156"/>
                <a:gd name="T37" fmla="*/ 250 h 344"/>
                <a:gd name="T38" fmla="*/ 96 w 156"/>
                <a:gd name="T39" fmla="*/ 256 h 344"/>
                <a:gd name="T40" fmla="*/ 86 w 156"/>
                <a:gd name="T41" fmla="*/ 266 h 344"/>
                <a:gd name="T42" fmla="*/ 76 w 156"/>
                <a:gd name="T43" fmla="*/ 282 h 344"/>
                <a:gd name="T44" fmla="*/ 82 w 156"/>
                <a:gd name="T45" fmla="*/ 296 h 344"/>
                <a:gd name="T46" fmla="*/ 86 w 156"/>
                <a:gd name="T47" fmla="*/ 320 h 344"/>
                <a:gd name="T48" fmla="*/ 74 w 156"/>
                <a:gd name="T49" fmla="*/ 336 h 344"/>
                <a:gd name="T50" fmla="*/ 44 w 156"/>
                <a:gd name="T51" fmla="*/ 330 h 344"/>
                <a:gd name="T52" fmla="*/ 10 w 156"/>
                <a:gd name="T53" fmla="*/ 296 h 344"/>
                <a:gd name="T54" fmla="*/ 18 w 156"/>
                <a:gd name="T55" fmla="*/ 272 h 344"/>
                <a:gd name="T56" fmla="*/ 44 w 156"/>
                <a:gd name="T57" fmla="*/ 248 h 344"/>
                <a:gd name="T58" fmla="*/ 74 w 156"/>
                <a:gd name="T59" fmla="*/ 226 h 344"/>
                <a:gd name="T60" fmla="*/ 82 w 156"/>
                <a:gd name="T61" fmla="*/ 184 h 344"/>
                <a:gd name="T62" fmla="*/ 106 w 156"/>
                <a:gd name="T63" fmla="*/ 144 h 344"/>
                <a:gd name="T64" fmla="*/ 128 w 156"/>
                <a:gd name="T65" fmla="*/ 72 h 344"/>
                <a:gd name="T66" fmla="*/ 132 w 156"/>
                <a:gd name="T67" fmla="*/ 46 h 344"/>
                <a:gd name="T68" fmla="*/ 130 w 156"/>
                <a:gd name="T69" fmla="*/ 18 h 344"/>
                <a:gd name="T70" fmla="*/ 120 w 156"/>
                <a:gd name="T71" fmla="*/ 2 h 344"/>
                <a:gd name="T72" fmla="*/ 92 w 156"/>
                <a:gd name="T73" fmla="*/ 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344">
                  <a:moveTo>
                    <a:pt x="110" y="82"/>
                  </a:moveTo>
                  <a:lnTo>
                    <a:pt x="116" y="82"/>
                  </a:lnTo>
                  <a:lnTo>
                    <a:pt x="124" y="84"/>
                  </a:lnTo>
                  <a:lnTo>
                    <a:pt x="116" y="108"/>
                  </a:lnTo>
                  <a:lnTo>
                    <a:pt x="108" y="130"/>
                  </a:lnTo>
                  <a:lnTo>
                    <a:pt x="124" y="130"/>
                  </a:lnTo>
                  <a:lnTo>
                    <a:pt x="136" y="136"/>
                  </a:lnTo>
                  <a:lnTo>
                    <a:pt x="148" y="146"/>
                  </a:lnTo>
                  <a:lnTo>
                    <a:pt x="156" y="158"/>
                  </a:lnTo>
                  <a:lnTo>
                    <a:pt x="150" y="170"/>
                  </a:lnTo>
                  <a:lnTo>
                    <a:pt x="150" y="184"/>
                  </a:lnTo>
                  <a:lnTo>
                    <a:pt x="152" y="196"/>
                  </a:lnTo>
                  <a:lnTo>
                    <a:pt x="156" y="210"/>
                  </a:lnTo>
                  <a:lnTo>
                    <a:pt x="154" y="224"/>
                  </a:lnTo>
                  <a:lnTo>
                    <a:pt x="146" y="220"/>
                  </a:lnTo>
                  <a:lnTo>
                    <a:pt x="136" y="216"/>
                  </a:lnTo>
                  <a:lnTo>
                    <a:pt x="126" y="212"/>
                  </a:lnTo>
                  <a:lnTo>
                    <a:pt x="118" y="208"/>
                  </a:lnTo>
                  <a:lnTo>
                    <a:pt x="118" y="198"/>
                  </a:lnTo>
                  <a:lnTo>
                    <a:pt x="122" y="198"/>
                  </a:lnTo>
                  <a:lnTo>
                    <a:pt x="126" y="196"/>
                  </a:lnTo>
                  <a:lnTo>
                    <a:pt x="126" y="188"/>
                  </a:lnTo>
                  <a:lnTo>
                    <a:pt x="128" y="178"/>
                  </a:lnTo>
                  <a:lnTo>
                    <a:pt x="132" y="168"/>
                  </a:lnTo>
                  <a:lnTo>
                    <a:pt x="134" y="158"/>
                  </a:lnTo>
                  <a:lnTo>
                    <a:pt x="132" y="150"/>
                  </a:lnTo>
                  <a:lnTo>
                    <a:pt x="124" y="148"/>
                  </a:lnTo>
                  <a:lnTo>
                    <a:pt x="118" y="152"/>
                  </a:lnTo>
                  <a:lnTo>
                    <a:pt x="108" y="162"/>
                  </a:lnTo>
                  <a:lnTo>
                    <a:pt x="100" y="176"/>
                  </a:lnTo>
                  <a:lnTo>
                    <a:pt x="92" y="188"/>
                  </a:lnTo>
                  <a:lnTo>
                    <a:pt x="88" y="196"/>
                  </a:lnTo>
                  <a:lnTo>
                    <a:pt x="88" y="208"/>
                  </a:lnTo>
                  <a:lnTo>
                    <a:pt x="92" y="218"/>
                  </a:lnTo>
                  <a:lnTo>
                    <a:pt x="98" y="226"/>
                  </a:lnTo>
                  <a:lnTo>
                    <a:pt x="100" y="238"/>
                  </a:lnTo>
                  <a:lnTo>
                    <a:pt x="100" y="244"/>
                  </a:lnTo>
                  <a:lnTo>
                    <a:pt x="100" y="250"/>
                  </a:lnTo>
                  <a:lnTo>
                    <a:pt x="98" y="252"/>
                  </a:lnTo>
                  <a:lnTo>
                    <a:pt x="96" y="256"/>
                  </a:lnTo>
                  <a:lnTo>
                    <a:pt x="92" y="260"/>
                  </a:lnTo>
                  <a:lnTo>
                    <a:pt x="86" y="266"/>
                  </a:lnTo>
                  <a:lnTo>
                    <a:pt x="78" y="276"/>
                  </a:lnTo>
                  <a:lnTo>
                    <a:pt x="76" y="282"/>
                  </a:lnTo>
                  <a:lnTo>
                    <a:pt x="78" y="288"/>
                  </a:lnTo>
                  <a:lnTo>
                    <a:pt x="82" y="296"/>
                  </a:lnTo>
                  <a:lnTo>
                    <a:pt x="86" y="308"/>
                  </a:lnTo>
                  <a:lnTo>
                    <a:pt x="86" y="320"/>
                  </a:lnTo>
                  <a:lnTo>
                    <a:pt x="82" y="330"/>
                  </a:lnTo>
                  <a:lnTo>
                    <a:pt x="74" y="336"/>
                  </a:lnTo>
                  <a:lnTo>
                    <a:pt x="60" y="344"/>
                  </a:lnTo>
                  <a:lnTo>
                    <a:pt x="44" y="330"/>
                  </a:lnTo>
                  <a:lnTo>
                    <a:pt x="26" y="314"/>
                  </a:lnTo>
                  <a:lnTo>
                    <a:pt x="10" y="296"/>
                  </a:lnTo>
                  <a:lnTo>
                    <a:pt x="0" y="278"/>
                  </a:lnTo>
                  <a:lnTo>
                    <a:pt x="18" y="272"/>
                  </a:lnTo>
                  <a:lnTo>
                    <a:pt x="32" y="260"/>
                  </a:lnTo>
                  <a:lnTo>
                    <a:pt x="44" y="248"/>
                  </a:lnTo>
                  <a:lnTo>
                    <a:pt x="56" y="234"/>
                  </a:lnTo>
                  <a:lnTo>
                    <a:pt x="74" y="226"/>
                  </a:lnTo>
                  <a:lnTo>
                    <a:pt x="72" y="204"/>
                  </a:lnTo>
                  <a:lnTo>
                    <a:pt x="82" y="184"/>
                  </a:lnTo>
                  <a:lnTo>
                    <a:pt x="94" y="164"/>
                  </a:lnTo>
                  <a:lnTo>
                    <a:pt x="106" y="144"/>
                  </a:lnTo>
                  <a:lnTo>
                    <a:pt x="120" y="110"/>
                  </a:lnTo>
                  <a:lnTo>
                    <a:pt x="128" y="72"/>
                  </a:lnTo>
                  <a:lnTo>
                    <a:pt x="130" y="60"/>
                  </a:lnTo>
                  <a:lnTo>
                    <a:pt x="132" y="46"/>
                  </a:lnTo>
                  <a:lnTo>
                    <a:pt x="132" y="32"/>
                  </a:lnTo>
                  <a:lnTo>
                    <a:pt x="130" y="18"/>
                  </a:lnTo>
                  <a:lnTo>
                    <a:pt x="126" y="8"/>
                  </a:lnTo>
                  <a:lnTo>
                    <a:pt x="120" y="2"/>
                  </a:lnTo>
                  <a:lnTo>
                    <a:pt x="108" y="0"/>
                  </a:lnTo>
                  <a:lnTo>
                    <a:pt x="92" y="8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0" name="Freeform 97"/>
            <p:cNvSpPr>
              <a:spLocks/>
            </p:cNvSpPr>
            <p:nvPr/>
          </p:nvSpPr>
          <p:spPr bwMode="gray">
            <a:xfrm>
              <a:off x="8151241" y="4062663"/>
              <a:ext cx="639503" cy="393683"/>
            </a:xfrm>
            <a:custGeom>
              <a:avLst/>
              <a:gdLst>
                <a:gd name="T0" fmla="*/ 6 w 268"/>
                <a:gd name="T1" fmla="*/ 2 h 184"/>
                <a:gd name="T2" fmla="*/ 22 w 268"/>
                <a:gd name="T3" fmla="*/ 4 h 184"/>
                <a:gd name="T4" fmla="*/ 40 w 268"/>
                <a:gd name="T5" fmla="*/ 24 h 184"/>
                <a:gd name="T6" fmla="*/ 54 w 268"/>
                <a:gd name="T7" fmla="*/ 44 h 184"/>
                <a:gd name="T8" fmla="*/ 74 w 268"/>
                <a:gd name="T9" fmla="*/ 62 h 184"/>
                <a:gd name="T10" fmla="*/ 102 w 268"/>
                <a:gd name="T11" fmla="*/ 84 h 184"/>
                <a:gd name="T12" fmla="*/ 108 w 268"/>
                <a:gd name="T13" fmla="*/ 104 h 184"/>
                <a:gd name="T14" fmla="*/ 106 w 268"/>
                <a:gd name="T15" fmla="*/ 120 h 184"/>
                <a:gd name="T16" fmla="*/ 102 w 268"/>
                <a:gd name="T17" fmla="*/ 124 h 184"/>
                <a:gd name="T18" fmla="*/ 100 w 268"/>
                <a:gd name="T19" fmla="*/ 130 h 184"/>
                <a:gd name="T20" fmla="*/ 102 w 268"/>
                <a:gd name="T21" fmla="*/ 134 h 184"/>
                <a:gd name="T22" fmla="*/ 114 w 268"/>
                <a:gd name="T23" fmla="*/ 140 h 184"/>
                <a:gd name="T24" fmla="*/ 144 w 268"/>
                <a:gd name="T25" fmla="*/ 140 h 184"/>
                <a:gd name="T26" fmla="*/ 164 w 268"/>
                <a:gd name="T27" fmla="*/ 148 h 184"/>
                <a:gd name="T28" fmla="*/ 176 w 268"/>
                <a:gd name="T29" fmla="*/ 156 h 184"/>
                <a:gd name="T30" fmla="*/ 190 w 268"/>
                <a:gd name="T31" fmla="*/ 164 h 184"/>
                <a:gd name="T32" fmla="*/ 218 w 268"/>
                <a:gd name="T33" fmla="*/ 164 h 184"/>
                <a:gd name="T34" fmla="*/ 240 w 268"/>
                <a:gd name="T35" fmla="*/ 162 h 184"/>
                <a:gd name="T36" fmla="*/ 260 w 268"/>
                <a:gd name="T37" fmla="*/ 164 h 184"/>
                <a:gd name="T38" fmla="*/ 268 w 268"/>
                <a:gd name="T39" fmla="*/ 176 h 184"/>
                <a:gd name="T40" fmla="*/ 250 w 268"/>
                <a:gd name="T41" fmla="*/ 184 h 184"/>
                <a:gd name="T42" fmla="*/ 222 w 268"/>
                <a:gd name="T43" fmla="*/ 184 h 184"/>
                <a:gd name="T44" fmla="*/ 198 w 268"/>
                <a:gd name="T45" fmla="*/ 182 h 184"/>
                <a:gd name="T46" fmla="*/ 176 w 268"/>
                <a:gd name="T47" fmla="*/ 174 h 184"/>
                <a:gd name="T48" fmla="*/ 148 w 268"/>
                <a:gd name="T49" fmla="*/ 162 h 184"/>
                <a:gd name="T50" fmla="*/ 114 w 268"/>
                <a:gd name="T51" fmla="*/ 158 h 184"/>
                <a:gd name="T52" fmla="*/ 86 w 268"/>
                <a:gd name="T53" fmla="*/ 146 h 184"/>
                <a:gd name="T54" fmla="*/ 84 w 268"/>
                <a:gd name="T55" fmla="*/ 136 h 184"/>
                <a:gd name="T56" fmla="*/ 82 w 268"/>
                <a:gd name="T57" fmla="*/ 128 h 184"/>
                <a:gd name="T58" fmla="*/ 78 w 268"/>
                <a:gd name="T59" fmla="*/ 120 h 184"/>
                <a:gd name="T60" fmla="*/ 70 w 268"/>
                <a:gd name="T61" fmla="*/ 116 h 184"/>
                <a:gd name="T62" fmla="*/ 56 w 268"/>
                <a:gd name="T63" fmla="*/ 96 h 184"/>
                <a:gd name="T64" fmla="*/ 38 w 268"/>
                <a:gd name="T65" fmla="*/ 66 h 184"/>
                <a:gd name="T66" fmla="*/ 18 w 268"/>
                <a:gd name="T67" fmla="*/ 40 h 184"/>
                <a:gd name="T68" fmla="*/ 4 w 268"/>
                <a:gd name="T69" fmla="*/ 16 h 184"/>
                <a:gd name="T70" fmla="*/ 12 w 268"/>
                <a:gd name="T71" fmla="*/ 8 h 184"/>
                <a:gd name="T72" fmla="*/ 16 w 268"/>
                <a:gd name="T73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8" h="184">
                  <a:moveTo>
                    <a:pt x="0" y="12"/>
                  </a:moveTo>
                  <a:lnTo>
                    <a:pt x="6" y="2"/>
                  </a:lnTo>
                  <a:lnTo>
                    <a:pt x="14" y="0"/>
                  </a:lnTo>
                  <a:lnTo>
                    <a:pt x="22" y="4"/>
                  </a:lnTo>
                  <a:lnTo>
                    <a:pt x="30" y="12"/>
                  </a:lnTo>
                  <a:lnTo>
                    <a:pt x="40" y="24"/>
                  </a:lnTo>
                  <a:lnTo>
                    <a:pt x="46" y="36"/>
                  </a:lnTo>
                  <a:lnTo>
                    <a:pt x="54" y="44"/>
                  </a:lnTo>
                  <a:lnTo>
                    <a:pt x="58" y="50"/>
                  </a:lnTo>
                  <a:lnTo>
                    <a:pt x="74" y="62"/>
                  </a:lnTo>
                  <a:lnTo>
                    <a:pt x="92" y="74"/>
                  </a:lnTo>
                  <a:lnTo>
                    <a:pt x="102" y="84"/>
                  </a:lnTo>
                  <a:lnTo>
                    <a:pt x="106" y="94"/>
                  </a:lnTo>
                  <a:lnTo>
                    <a:pt x="108" y="104"/>
                  </a:lnTo>
                  <a:lnTo>
                    <a:pt x="108" y="116"/>
                  </a:lnTo>
                  <a:lnTo>
                    <a:pt x="106" y="120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2" y="128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102" y="134"/>
                  </a:lnTo>
                  <a:lnTo>
                    <a:pt x="106" y="138"/>
                  </a:lnTo>
                  <a:lnTo>
                    <a:pt x="114" y="140"/>
                  </a:lnTo>
                  <a:lnTo>
                    <a:pt x="128" y="140"/>
                  </a:lnTo>
                  <a:lnTo>
                    <a:pt x="144" y="140"/>
                  </a:lnTo>
                  <a:lnTo>
                    <a:pt x="158" y="144"/>
                  </a:lnTo>
                  <a:lnTo>
                    <a:pt x="164" y="148"/>
                  </a:lnTo>
                  <a:lnTo>
                    <a:pt x="170" y="152"/>
                  </a:lnTo>
                  <a:lnTo>
                    <a:pt x="176" y="156"/>
                  </a:lnTo>
                  <a:lnTo>
                    <a:pt x="182" y="160"/>
                  </a:lnTo>
                  <a:lnTo>
                    <a:pt x="190" y="164"/>
                  </a:lnTo>
                  <a:lnTo>
                    <a:pt x="204" y="166"/>
                  </a:lnTo>
                  <a:lnTo>
                    <a:pt x="218" y="164"/>
                  </a:lnTo>
                  <a:lnTo>
                    <a:pt x="232" y="162"/>
                  </a:lnTo>
                  <a:lnTo>
                    <a:pt x="240" y="162"/>
                  </a:lnTo>
                  <a:lnTo>
                    <a:pt x="250" y="162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68" y="176"/>
                  </a:lnTo>
                  <a:lnTo>
                    <a:pt x="262" y="180"/>
                  </a:lnTo>
                  <a:lnTo>
                    <a:pt x="250" y="184"/>
                  </a:lnTo>
                  <a:lnTo>
                    <a:pt x="236" y="184"/>
                  </a:lnTo>
                  <a:lnTo>
                    <a:pt x="222" y="184"/>
                  </a:lnTo>
                  <a:lnTo>
                    <a:pt x="212" y="184"/>
                  </a:lnTo>
                  <a:lnTo>
                    <a:pt x="198" y="182"/>
                  </a:lnTo>
                  <a:lnTo>
                    <a:pt x="186" y="180"/>
                  </a:lnTo>
                  <a:lnTo>
                    <a:pt x="176" y="174"/>
                  </a:lnTo>
                  <a:lnTo>
                    <a:pt x="162" y="166"/>
                  </a:lnTo>
                  <a:lnTo>
                    <a:pt x="148" y="162"/>
                  </a:lnTo>
                  <a:lnTo>
                    <a:pt x="132" y="160"/>
                  </a:lnTo>
                  <a:lnTo>
                    <a:pt x="114" y="158"/>
                  </a:lnTo>
                  <a:lnTo>
                    <a:pt x="98" y="154"/>
                  </a:lnTo>
                  <a:lnTo>
                    <a:pt x="86" y="146"/>
                  </a:lnTo>
                  <a:lnTo>
                    <a:pt x="84" y="142"/>
                  </a:lnTo>
                  <a:lnTo>
                    <a:pt x="84" y="136"/>
                  </a:lnTo>
                  <a:lnTo>
                    <a:pt x="82" y="132"/>
                  </a:lnTo>
                  <a:lnTo>
                    <a:pt x="82" y="128"/>
                  </a:lnTo>
                  <a:lnTo>
                    <a:pt x="80" y="124"/>
                  </a:lnTo>
                  <a:lnTo>
                    <a:pt x="78" y="120"/>
                  </a:lnTo>
                  <a:lnTo>
                    <a:pt x="74" y="118"/>
                  </a:lnTo>
                  <a:lnTo>
                    <a:pt x="70" y="116"/>
                  </a:lnTo>
                  <a:lnTo>
                    <a:pt x="66" y="114"/>
                  </a:lnTo>
                  <a:lnTo>
                    <a:pt x="56" y="96"/>
                  </a:lnTo>
                  <a:lnTo>
                    <a:pt x="46" y="76"/>
                  </a:lnTo>
                  <a:lnTo>
                    <a:pt x="38" y="66"/>
                  </a:lnTo>
                  <a:lnTo>
                    <a:pt x="28" y="54"/>
                  </a:lnTo>
                  <a:lnTo>
                    <a:pt x="18" y="40"/>
                  </a:lnTo>
                  <a:lnTo>
                    <a:pt x="8" y="28"/>
                  </a:lnTo>
                  <a:lnTo>
                    <a:pt x="4" y="16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1" name="Freeform 98"/>
            <p:cNvSpPr>
              <a:spLocks/>
            </p:cNvSpPr>
            <p:nvPr/>
          </p:nvSpPr>
          <p:spPr bwMode="gray">
            <a:xfrm>
              <a:off x="8151241" y="4062663"/>
              <a:ext cx="639503" cy="393683"/>
            </a:xfrm>
            <a:custGeom>
              <a:avLst/>
              <a:gdLst>
                <a:gd name="T0" fmla="*/ 6 w 268"/>
                <a:gd name="T1" fmla="*/ 2 h 184"/>
                <a:gd name="T2" fmla="*/ 22 w 268"/>
                <a:gd name="T3" fmla="*/ 4 h 184"/>
                <a:gd name="T4" fmla="*/ 40 w 268"/>
                <a:gd name="T5" fmla="*/ 24 h 184"/>
                <a:gd name="T6" fmla="*/ 54 w 268"/>
                <a:gd name="T7" fmla="*/ 44 h 184"/>
                <a:gd name="T8" fmla="*/ 74 w 268"/>
                <a:gd name="T9" fmla="*/ 62 h 184"/>
                <a:gd name="T10" fmla="*/ 102 w 268"/>
                <a:gd name="T11" fmla="*/ 84 h 184"/>
                <a:gd name="T12" fmla="*/ 108 w 268"/>
                <a:gd name="T13" fmla="*/ 104 h 184"/>
                <a:gd name="T14" fmla="*/ 106 w 268"/>
                <a:gd name="T15" fmla="*/ 120 h 184"/>
                <a:gd name="T16" fmla="*/ 102 w 268"/>
                <a:gd name="T17" fmla="*/ 124 h 184"/>
                <a:gd name="T18" fmla="*/ 100 w 268"/>
                <a:gd name="T19" fmla="*/ 130 h 184"/>
                <a:gd name="T20" fmla="*/ 102 w 268"/>
                <a:gd name="T21" fmla="*/ 134 h 184"/>
                <a:gd name="T22" fmla="*/ 114 w 268"/>
                <a:gd name="T23" fmla="*/ 140 h 184"/>
                <a:gd name="T24" fmla="*/ 144 w 268"/>
                <a:gd name="T25" fmla="*/ 140 h 184"/>
                <a:gd name="T26" fmla="*/ 164 w 268"/>
                <a:gd name="T27" fmla="*/ 148 h 184"/>
                <a:gd name="T28" fmla="*/ 176 w 268"/>
                <a:gd name="T29" fmla="*/ 156 h 184"/>
                <a:gd name="T30" fmla="*/ 190 w 268"/>
                <a:gd name="T31" fmla="*/ 164 h 184"/>
                <a:gd name="T32" fmla="*/ 218 w 268"/>
                <a:gd name="T33" fmla="*/ 164 h 184"/>
                <a:gd name="T34" fmla="*/ 240 w 268"/>
                <a:gd name="T35" fmla="*/ 162 h 184"/>
                <a:gd name="T36" fmla="*/ 260 w 268"/>
                <a:gd name="T37" fmla="*/ 164 h 184"/>
                <a:gd name="T38" fmla="*/ 268 w 268"/>
                <a:gd name="T39" fmla="*/ 176 h 184"/>
                <a:gd name="T40" fmla="*/ 250 w 268"/>
                <a:gd name="T41" fmla="*/ 184 h 184"/>
                <a:gd name="T42" fmla="*/ 222 w 268"/>
                <a:gd name="T43" fmla="*/ 184 h 184"/>
                <a:gd name="T44" fmla="*/ 198 w 268"/>
                <a:gd name="T45" fmla="*/ 182 h 184"/>
                <a:gd name="T46" fmla="*/ 176 w 268"/>
                <a:gd name="T47" fmla="*/ 174 h 184"/>
                <a:gd name="T48" fmla="*/ 148 w 268"/>
                <a:gd name="T49" fmla="*/ 162 h 184"/>
                <a:gd name="T50" fmla="*/ 114 w 268"/>
                <a:gd name="T51" fmla="*/ 158 h 184"/>
                <a:gd name="T52" fmla="*/ 86 w 268"/>
                <a:gd name="T53" fmla="*/ 146 h 184"/>
                <a:gd name="T54" fmla="*/ 84 w 268"/>
                <a:gd name="T55" fmla="*/ 136 h 184"/>
                <a:gd name="T56" fmla="*/ 82 w 268"/>
                <a:gd name="T57" fmla="*/ 128 h 184"/>
                <a:gd name="T58" fmla="*/ 78 w 268"/>
                <a:gd name="T59" fmla="*/ 120 h 184"/>
                <a:gd name="T60" fmla="*/ 70 w 268"/>
                <a:gd name="T61" fmla="*/ 116 h 184"/>
                <a:gd name="T62" fmla="*/ 56 w 268"/>
                <a:gd name="T63" fmla="*/ 96 h 184"/>
                <a:gd name="T64" fmla="*/ 38 w 268"/>
                <a:gd name="T65" fmla="*/ 66 h 184"/>
                <a:gd name="T66" fmla="*/ 18 w 268"/>
                <a:gd name="T67" fmla="*/ 40 h 184"/>
                <a:gd name="T68" fmla="*/ 4 w 268"/>
                <a:gd name="T69" fmla="*/ 16 h 184"/>
                <a:gd name="T70" fmla="*/ 12 w 268"/>
                <a:gd name="T71" fmla="*/ 8 h 184"/>
                <a:gd name="T72" fmla="*/ 16 w 268"/>
                <a:gd name="T73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8" h="184">
                  <a:moveTo>
                    <a:pt x="0" y="12"/>
                  </a:moveTo>
                  <a:lnTo>
                    <a:pt x="6" y="2"/>
                  </a:lnTo>
                  <a:lnTo>
                    <a:pt x="14" y="0"/>
                  </a:lnTo>
                  <a:lnTo>
                    <a:pt x="22" y="4"/>
                  </a:lnTo>
                  <a:lnTo>
                    <a:pt x="30" y="12"/>
                  </a:lnTo>
                  <a:lnTo>
                    <a:pt x="40" y="24"/>
                  </a:lnTo>
                  <a:lnTo>
                    <a:pt x="46" y="36"/>
                  </a:lnTo>
                  <a:lnTo>
                    <a:pt x="54" y="44"/>
                  </a:lnTo>
                  <a:lnTo>
                    <a:pt x="58" y="50"/>
                  </a:lnTo>
                  <a:lnTo>
                    <a:pt x="74" y="62"/>
                  </a:lnTo>
                  <a:lnTo>
                    <a:pt x="92" y="74"/>
                  </a:lnTo>
                  <a:lnTo>
                    <a:pt x="102" y="84"/>
                  </a:lnTo>
                  <a:lnTo>
                    <a:pt x="106" y="94"/>
                  </a:lnTo>
                  <a:lnTo>
                    <a:pt x="108" y="104"/>
                  </a:lnTo>
                  <a:lnTo>
                    <a:pt x="108" y="116"/>
                  </a:lnTo>
                  <a:lnTo>
                    <a:pt x="106" y="120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2" y="128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102" y="134"/>
                  </a:lnTo>
                  <a:lnTo>
                    <a:pt x="106" y="138"/>
                  </a:lnTo>
                  <a:lnTo>
                    <a:pt x="114" y="140"/>
                  </a:lnTo>
                  <a:lnTo>
                    <a:pt x="128" y="140"/>
                  </a:lnTo>
                  <a:lnTo>
                    <a:pt x="144" y="140"/>
                  </a:lnTo>
                  <a:lnTo>
                    <a:pt x="158" y="144"/>
                  </a:lnTo>
                  <a:lnTo>
                    <a:pt x="164" y="148"/>
                  </a:lnTo>
                  <a:lnTo>
                    <a:pt x="170" y="152"/>
                  </a:lnTo>
                  <a:lnTo>
                    <a:pt x="176" y="156"/>
                  </a:lnTo>
                  <a:lnTo>
                    <a:pt x="182" y="160"/>
                  </a:lnTo>
                  <a:lnTo>
                    <a:pt x="190" y="164"/>
                  </a:lnTo>
                  <a:lnTo>
                    <a:pt x="204" y="166"/>
                  </a:lnTo>
                  <a:lnTo>
                    <a:pt x="218" y="164"/>
                  </a:lnTo>
                  <a:lnTo>
                    <a:pt x="232" y="162"/>
                  </a:lnTo>
                  <a:lnTo>
                    <a:pt x="240" y="162"/>
                  </a:lnTo>
                  <a:lnTo>
                    <a:pt x="250" y="162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68" y="176"/>
                  </a:lnTo>
                  <a:lnTo>
                    <a:pt x="262" y="180"/>
                  </a:lnTo>
                  <a:lnTo>
                    <a:pt x="250" y="184"/>
                  </a:lnTo>
                  <a:lnTo>
                    <a:pt x="236" y="184"/>
                  </a:lnTo>
                  <a:lnTo>
                    <a:pt x="222" y="184"/>
                  </a:lnTo>
                  <a:lnTo>
                    <a:pt x="212" y="184"/>
                  </a:lnTo>
                  <a:lnTo>
                    <a:pt x="198" y="182"/>
                  </a:lnTo>
                  <a:lnTo>
                    <a:pt x="186" y="180"/>
                  </a:lnTo>
                  <a:lnTo>
                    <a:pt x="176" y="174"/>
                  </a:lnTo>
                  <a:lnTo>
                    <a:pt x="162" y="166"/>
                  </a:lnTo>
                  <a:lnTo>
                    <a:pt x="148" y="162"/>
                  </a:lnTo>
                  <a:lnTo>
                    <a:pt x="132" y="160"/>
                  </a:lnTo>
                  <a:lnTo>
                    <a:pt x="114" y="158"/>
                  </a:lnTo>
                  <a:lnTo>
                    <a:pt x="98" y="154"/>
                  </a:lnTo>
                  <a:lnTo>
                    <a:pt x="86" y="146"/>
                  </a:lnTo>
                  <a:lnTo>
                    <a:pt x="84" y="142"/>
                  </a:lnTo>
                  <a:lnTo>
                    <a:pt x="84" y="136"/>
                  </a:lnTo>
                  <a:lnTo>
                    <a:pt x="82" y="132"/>
                  </a:lnTo>
                  <a:lnTo>
                    <a:pt x="82" y="128"/>
                  </a:lnTo>
                  <a:lnTo>
                    <a:pt x="80" y="124"/>
                  </a:lnTo>
                  <a:lnTo>
                    <a:pt x="78" y="120"/>
                  </a:lnTo>
                  <a:lnTo>
                    <a:pt x="74" y="118"/>
                  </a:lnTo>
                  <a:lnTo>
                    <a:pt x="70" y="116"/>
                  </a:lnTo>
                  <a:lnTo>
                    <a:pt x="66" y="114"/>
                  </a:lnTo>
                  <a:lnTo>
                    <a:pt x="56" y="96"/>
                  </a:lnTo>
                  <a:lnTo>
                    <a:pt x="46" y="76"/>
                  </a:lnTo>
                  <a:lnTo>
                    <a:pt x="38" y="66"/>
                  </a:lnTo>
                  <a:lnTo>
                    <a:pt x="28" y="54"/>
                  </a:lnTo>
                  <a:lnTo>
                    <a:pt x="18" y="40"/>
                  </a:lnTo>
                  <a:lnTo>
                    <a:pt x="8" y="28"/>
                  </a:lnTo>
                  <a:lnTo>
                    <a:pt x="4" y="16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6" y="6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2" name="Freeform 99"/>
            <p:cNvSpPr>
              <a:spLocks/>
            </p:cNvSpPr>
            <p:nvPr/>
          </p:nvSpPr>
          <p:spPr bwMode="gray">
            <a:xfrm>
              <a:off x="8561668" y="4152526"/>
              <a:ext cx="801764" cy="1133979"/>
            </a:xfrm>
            <a:custGeom>
              <a:avLst/>
              <a:gdLst>
                <a:gd name="T0" fmla="*/ 268 w 336"/>
                <a:gd name="T1" fmla="*/ 126 h 530"/>
                <a:gd name="T2" fmla="*/ 236 w 336"/>
                <a:gd name="T3" fmla="*/ 164 h 530"/>
                <a:gd name="T4" fmla="*/ 218 w 336"/>
                <a:gd name="T5" fmla="*/ 228 h 530"/>
                <a:gd name="T6" fmla="*/ 184 w 336"/>
                <a:gd name="T7" fmla="*/ 180 h 530"/>
                <a:gd name="T8" fmla="*/ 190 w 336"/>
                <a:gd name="T9" fmla="*/ 166 h 530"/>
                <a:gd name="T10" fmla="*/ 148 w 336"/>
                <a:gd name="T11" fmla="*/ 160 h 530"/>
                <a:gd name="T12" fmla="*/ 134 w 336"/>
                <a:gd name="T13" fmla="*/ 174 h 530"/>
                <a:gd name="T14" fmla="*/ 118 w 336"/>
                <a:gd name="T15" fmla="*/ 186 h 530"/>
                <a:gd name="T16" fmla="*/ 142 w 336"/>
                <a:gd name="T17" fmla="*/ 208 h 530"/>
                <a:gd name="T18" fmla="*/ 110 w 336"/>
                <a:gd name="T19" fmla="*/ 190 h 530"/>
                <a:gd name="T20" fmla="*/ 76 w 336"/>
                <a:gd name="T21" fmla="*/ 210 h 530"/>
                <a:gd name="T22" fmla="*/ 52 w 336"/>
                <a:gd name="T23" fmla="*/ 236 h 530"/>
                <a:gd name="T24" fmla="*/ 28 w 336"/>
                <a:gd name="T25" fmla="*/ 258 h 530"/>
                <a:gd name="T26" fmla="*/ 14 w 336"/>
                <a:gd name="T27" fmla="*/ 296 h 530"/>
                <a:gd name="T28" fmla="*/ 4 w 336"/>
                <a:gd name="T29" fmla="*/ 334 h 530"/>
                <a:gd name="T30" fmla="*/ 10 w 336"/>
                <a:gd name="T31" fmla="*/ 392 h 530"/>
                <a:gd name="T32" fmla="*/ 22 w 336"/>
                <a:gd name="T33" fmla="*/ 414 h 530"/>
                <a:gd name="T34" fmla="*/ 34 w 336"/>
                <a:gd name="T35" fmla="*/ 400 h 530"/>
                <a:gd name="T36" fmla="*/ 72 w 336"/>
                <a:gd name="T37" fmla="*/ 402 h 530"/>
                <a:gd name="T38" fmla="*/ 98 w 336"/>
                <a:gd name="T39" fmla="*/ 384 h 530"/>
                <a:gd name="T40" fmla="*/ 140 w 336"/>
                <a:gd name="T41" fmla="*/ 372 h 530"/>
                <a:gd name="T42" fmla="*/ 182 w 336"/>
                <a:gd name="T43" fmla="*/ 408 h 530"/>
                <a:gd name="T44" fmla="*/ 202 w 336"/>
                <a:gd name="T45" fmla="*/ 402 h 530"/>
                <a:gd name="T46" fmla="*/ 236 w 336"/>
                <a:gd name="T47" fmla="*/ 454 h 530"/>
                <a:gd name="T48" fmla="*/ 272 w 336"/>
                <a:gd name="T49" fmla="*/ 470 h 530"/>
                <a:gd name="T50" fmla="*/ 262 w 336"/>
                <a:gd name="T51" fmla="*/ 502 h 530"/>
                <a:gd name="T52" fmla="*/ 286 w 336"/>
                <a:gd name="T53" fmla="*/ 526 h 530"/>
                <a:gd name="T54" fmla="*/ 286 w 336"/>
                <a:gd name="T55" fmla="*/ 496 h 530"/>
                <a:gd name="T56" fmla="*/ 270 w 336"/>
                <a:gd name="T57" fmla="*/ 486 h 530"/>
                <a:gd name="T58" fmla="*/ 268 w 336"/>
                <a:gd name="T59" fmla="*/ 468 h 530"/>
                <a:gd name="T60" fmla="*/ 280 w 336"/>
                <a:gd name="T61" fmla="*/ 462 h 530"/>
                <a:gd name="T62" fmla="*/ 298 w 336"/>
                <a:gd name="T63" fmla="*/ 450 h 530"/>
                <a:gd name="T64" fmla="*/ 308 w 336"/>
                <a:gd name="T65" fmla="*/ 428 h 530"/>
                <a:gd name="T66" fmla="*/ 306 w 336"/>
                <a:gd name="T67" fmla="*/ 404 h 530"/>
                <a:gd name="T68" fmla="*/ 324 w 336"/>
                <a:gd name="T69" fmla="*/ 384 h 530"/>
                <a:gd name="T70" fmla="*/ 316 w 336"/>
                <a:gd name="T71" fmla="*/ 298 h 530"/>
                <a:gd name="T72" fmla="*/ 278 w 336"/>
                <a:gd name="T73" fmla="*/ 236 h 530"/>
                <a:gd name="T74" fmla="*/ 258 w 336"/>
                <a:gd name="T75" fmla="*/ 168 h 530"/>
                <a:gd name="T76" fmla="*/ 194 w 336"/>
                <a:gd name="T77" fmla="*/ 132 h 530"/>
                <a:gd name="T78" fmla="*/ 198 w 336"/>
                <a:gd name="T79" fmla="*/ 90 h 530"/>
                <a:gd name="T80" fmla="*/ 162 w 336"/>
                <a:gd name="T81" fmla="*/ 64 h 530"/>
                <a:gd name="T82" fmla="*/ 132 w 336"/>
                <a:gd name="T83" fmla="*/ 36 h 530"/>
                <a:gd name="T84" fmla="*/ 116 w 336"/>
                <a:gd name="T85" fmla="*/ 0 h 530"/>
                <a:gd name="T86" fmla="*/ 142 w 336"/>
                <a:gd name="T87" fmla="*/ 18 h 530"/>
                <a:gd name="T88" fmla="*/ 152 w 336"/>
                <a:gd name="T89" fmla="*/ 26 h 530"/>
                <a:gd name="T90" fmla="*/ 162 w 336"/>
                <a:gd name="T91" fmla="*/ 28 h 530"/>
                <a:gd name="T92" fmla="*/ 176 w 336"/>
                <a:gd name="T93" fmla="*/ 36 h 530"/>
                <a:gd name="T94" fmla="*/ 178 w 336"/>
                <a:gd name="T95" fmla="*/ 48 h 530"/>
                <a:gd name="T96" fmla="*/ 184 w 336"/>
                <a:gd name="T97" fmla="*/ 66 h 530"/>
                <a:gd name="T98" fmla="*/ 200 w 336"/>
                <a:gd name="T99" fmla="*/ 70 h 530"/>
                <a:gd name="T100" fmla="*/ 206 w 336"/>
                <a:gd name="T101" fmla="*/ 48 h 530"/>
                <a:gd name="T102" fmla="*/ 228 w 336"/>
                <a:gd name="T103" fmla="*/ 54 h 530"/>
                <a:gd name="T104" fmla="*/ 260 w 336"/>
                <a:gd name="T105" fmla="*/ 80 h 530"/>
                <a:gd name="T106" fmla="*/ 270 w 336"/>
                <a:gd name="T107" fmla="*/ 98 h 530"/>
                <a:gd name="T108" fmla="*/ 290 w 336"/>
                <a:gd name="T109" fmla="*/ 116 h 530"/>
                <a:gd name="T110" fmla="*/ 302 w 336"/>
                <a:gd name="T111" fmla="*/ 152 h 530"/>
                <a:gd name="T112" fmla="*/ 296 w 336"/>
                <a:gd name="T113" fmla="*/ 15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6" h="530">
                  <a:moveTo>
                    <a:pt x="300" y="138"/>
                  </a:moveTo>
                  <a:lnTo>
                    <a:pt x="288" y="136"/>
                  </a:lnTo>
                  <a:lnTo>
                    <a:pt x="278" y="132"/>
                  </a:lnTo>
                  <a:lnTo>
                    <a:pt x="268" y="126"/>
                  </a:lnTo>
                  <a:lnTo>
                    <a:pt x="260" y="124"/>
                  </a:lnTo>
                  <a:lnTo>
                    <a:pt x="252" y="128"/>
                  </a:lnTo>
                  <a:lnTo>
                    <a:pt x="244" y="142"/>
                  </a:lnTo>
                  <a:lnTo>
                    <a:pt x="236" y="164"/>
                  </a:lnTo>
                  <a:lnTo>
                    <a:pt x="234" y="188"/>
                  </a:lnTo>
                  <a:lnTo>
                    <a:pt x="234" y="210"/>
                  </a:lnTo>
                  <a:lnTo>
                    <a:pt x="236" y="234"/>
                  </a:lnTo>
                  <a:lnTo>
                    <a:pt x="218" y="228"/>
                  </a:lnTo>
                  <a:lnTo>
                    <a:pt x="202" y="216"/>
                  </a:lnTo>
                  <a:lnTo>
                    <a:pt x="190" y="200"/>
                  </a:lnTo>
                  <a:lnTo>
                    <a:pt x="184" y="182"/>
                  </a:lnTo>
                  <a:lnTo>
                    <a:pt x="184" y="180"/>
                  </a:lnTo>
                  <a:lnTo>
                    <a:pt x="186" y="176"/>
                  </a:lnTo>
                  <a:lnTo>
                    <a:pt x="190" y="172"/>
                  </a:lnTo>
                  <a:lnTo>
                    <a:pt x="190" y="170"/>
                  </a:lnTo>
                  <a:lnTo>
                    <a:pt x="190" y="166"/>
                  </a:lnTo>
                  <a:lnTo>
                    <a:pt x="184" y="158"/>
                  </a:lnTo>
                  <a:lnTo>
                    <a:pt x="172" y="156"/>
                  </a:lnTo>
                  <a:lnTo>
                    <a:pt x="158" y="156"/>
                  </a:lnTo>
                  <a:lnTo>
                    <a:pt x="148" y="160"/>
                  </a:lnTo>
                  <a:lnTo>
                    <a:pt x="142" y="162"/>
                  </a:lnTo>
                  <a:lnTo>
                    <a:pt x="140" y="166"/>
                  </a:lnTo>
                  <a:lnTo>
                    <a:pt x="136" y="170"/>
                  </a:lnTo>
                  <a:lnTo>
                    <a:pt x="134" y="174"/>
                  </a:lnTo>
                  <a:lnTo>
                    <a:pt x="132" y="178"/>
                  </a:lnTo>
                  <a:lnTo>
                    <a:pt x="128" y="182"/>
                  </a:lnTo>
                  <a:lnTo>
                    <a:pt x="124" y="184"/>
                  </a:lnTo>
                  <a:lnTo>
                    <a:pt x="118" y="186"/>
                  </a:lnTo>
                  <a:lnTo>
                    <a:pt x="132" y="190"/>
                  </a:lnTo>
                  <a:lnTo>
                    <a:pt x="144" y="194"/>
                  </a:lnTo>
                  <a:lnTo>
                    <a:pt x="154" y="202"/>
                  </a:lnTo>
                  <a:lnTo>
                    <a:pt x="142" y="208"/>
                  </a:lnTo>
                  <a:lnTo>
                    <a:pt x="132" y="206"/>
                  </a:lnTo>
                  <a:lnTo>
                    <a:pt x="124" y="202"/>
                  </a:lnTo>
                  <a:lnTo>
                    <a:pt x="118" y="196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92"/>
                  </a:lnTo>
                  <a:lnTo>
                    <a:pt x="82" y="200"/>
                  </a:lnTo>
                  <a:lnTo>
                    <a:pt x="76" y="210"/>
                  </a:lnTo>
                  <a:lnTo>
                    <a:pt x="70" y="220"/>
                  </a:lnTo>
                  <a:lnTo>
                    <a:pt x="60" y="228"/>
                  </a:lnTo>
                  <a:lnTo>
                    <a:pt x="48" y="230"/>
                  </a:lnTo>
                  <a:lnTo>
                    <a:pt x="52" y="236"/>
                  </a:lnTo>
                  <a:lnTo>
                    <a:pt x="54" y="242"/>
                  </a:lnTo>
                  <a:lnTo>
                    <a:pt x="56" y="250"/>
                  </a:lnTo>
                  <a:lnTo>
                    <a:pt x="42" y="254"/>
                  </a:lnTo>
                  <a:lnTo>
                    <a:pt x="28" y="258"/>
                  </a:lnTo>
                  <a:lnTo>
                    <a:pt x="18" y="262"/>
                  </a:lnTo>
                  <a:lnTo>
                    <a:pt x="12" y="270"/>
                  </a:lnTo>
                  <a:lnTo>
                    <a:pt x="10" y="280"/>
                  </a:lnTo>
                  <a:lnTo>
                    <a:pt x="14" y="296"/>
                  </a:lnTo>
                  <a:lnTo>
                    <a:pt x="4" y="300"/>
                  </a:lnTo>
                  <a:lnTo>
                    <a:pt x="0" y="310"/>
                  </a:lnTo>
                  <a:lnTo>
                    <a:pt x="0" y="322"/>
                  </a:lnTo>
                  <a:lnTo>
                    <a:pt x="4" y="334"/>
                  </a:lnTo>
                  <a:lnTo>
                    <a:pt x="6" y="346"/>
                  </a:lnTo>
                  <a:lnTo>
                    <a:pt x="8" y="356"/>
                  </a:lnTo>
                  <a:lnTo>
                    <a:pt x="8" y="372"/>
                  </a:lnTo>
                  <a:lnTo>
                    <a:pt x="10" y="392"/>
                  </a:lnTo>
                  <a:lnTo>
                    <a:pt x="12" y="406"/>
                  </a:lnTo>
                  <a:lnTo>
                    <a:pt x="12" y="414"/>
                  </a:lnTo>
                  <a:lnTo>
                    <a:pt x="18" y="414"/>
                  </a:lnTo>
                  <a:lnTo>
                    <a:pt x="22" y="414"/>
                  </a:lnTo>
                  <a:lnTo>
                    <a:pt x="24" y="410"/>
                  </a:lnTo>
                  <a:lnTo>
                    <a:pt x="28" y="408"/>
                  </a:lnTo>
                  <a:lnTo>
                    <a:pt x="32" y="404"/>
                  </a:lnTo>
                  <a:lnTo>
                    <a:pt x="34" y="400"/>
                  </a:lnTo>
                  <a:lnTo>
                    <a:pt x="38" y="398"/>
                  </a:lnTo>
                  <a:lnTo>
                    <a:pt x="50" y="398"/>
                  </a:lnTo>
                  <a:lnTo>
                    <a:pt x="60" y="400"/>
                  </a:lnTo>
                  <a:lnTo>
                    <a:pt x="72" y="402"/>
                  </a:lnTo>
                  <a:lnTo>
                    <a:pt x="86" y="396"/>
                  </a:lnTo>
                  <a:lnTo>
                    <a:pt x="90" y="392"/>
                  </a:lnTo>
                  <a:lnTo>
                    <a:pt x="94" y="388"/>
                  </a:lnTo>
                  <a:lnTo>
                    <a:pt x="98" y="384"/>
                  </a:lnTo>
                  <a:lnTo>
                    <a:pt x="102" y="378"/>
                  </a:lnTo>
                  <a:lnTo>
                    <a:pt x="108" y="374"/>
                  </a:lnTo>
                  <a:lnTo>
                    <a:pt x="124" y="372"/>
                  </a:lnTo>
                  <a:lnTo>
                    <a:pt x="140" y="372"/>
                  </a:lnTo>
                  <a:lnTo>
                    <a:pt x="156" y="372"/>
                  </a:lnTo>
                  <a:lnTo>
                    <a:pt x="164" y="388"/>
                  </a:lnTo>
                  <a:lnTo>
                    <a:pt x="174" y="396"/>
                  </a:lnTo>
                  <a:lnTo>
                    <a:pt x="182" y="408"/>
                  </a:lnTo>
                  <a:lnTo>
                    <a:pt x="188" y="400"/>
                  </a:lnTo>
                  <a:lnTo>
                    <a:pt x="194" y="392"/>
                  </a:lnTo>
                  <a:lnTo>
                    <a:pt x="200" y="384"/>
                  </a:lnTo>
                  <a:lnTo>
                    <a:pt x="202" y="402"/>
                  </a:lnTo>
                  <a:lnTo>
                    <a:pt x="200" y="418"/>
                  </a:lnTo>
                  <a:lnTo>
                    <a:pt x="210" y="428"/>
                  </a:lnTo>
                  <a:lnTo>
                    <a:pt x="224" y="440"/>
                  </a:lnTo>
                  <a:lnTo>
                    <a:pt x="236" y="454"/>
                  </a:lnTo>
                  <a:lnTo>
                    <a:pt x="248" y="464"/>
                  </a:lnTo>
                  <a:lnTo>
                    <a:pt x="260" y="468"/>
                  </a:lnTo>
                  <a:lnTo>
                    <a:pt x="272" y="462"/>
                  </a:lnTo>
                  <a:lnTo>
                    <a:pt x="272" y="470"/>
                  </a:lnTo>
                  <a:lnTo>
                    <a:pt x="268" y="478"/>
                  </a:lnTo>
                  <a:lnTo>
                    <a:pt x="262" y="486"/>
                  </a:lnTo>
                  <a:lnTo>
                    <a:pt x="258" y="496"/>
                  </a:lnTo>
                  <a:lnTo>
                    <a:pt x="262" y="502"/>
                  </a:lnTo>
                  <a:lnTo>
                    <a:pt x="266" y="512"/>
                  </a:lnTo>
                  <a:lnTo>
                    <a:pt x="274" y="522"/>
                  </a:lnTo>
                  <a:lnTo>
                    <a:pt x="278" y="530"/>
                  </a:lnTo>
                  <a:lnTo>
                    <a:pt x="286" y="526"/>
                  </a:lnTo>
                  <a:lnTo>
                    <a:pt x="290" y="516"/>
                  </a:lnTo>
                  <a:lnTo>
                    <a:pt x="292" y="506"/>
                  </a:lnTo>
                  <a:lnTo>
                    <a:pt x="292" y="496"/>
                  </a:lnTo>
                  <a:lnTo>
                    <a:pt x="286" y="496"/>
                  </a:lnTo>
                  <a:lnTo>
                    <a:pt x="280" y="496"/>
                  </a:lnTo>
                  <a:lnTo>
                    <a:pt x="276" y="494"/>
                  </a:lnTo>
                  <a:lnTo>
                    <a:pt x="272" y="490"/>
                  </a:lnTo>
                  <a:lnTo>
                    <a:pt x="270" y="486"/>
                  </a:lnTo>
                  <a:lnTo>
                    <a:pt x="268" y="480"/>
                  </a:lnTo>
                  <a:lnTo>
                    <a:pt x="266" y="474"/>
                  </a:lnTo>
                  <a:lnTo>
                    <a:pt x="268" y="470"/>
                  </a:lnTo>
                  <a:lnTo>
                    <a:pt x="268" y="468"/>
                  </a:lnTo>
                  <a:lnTo>
                    <a:pt x="270" y="466"/>
                  </a:lnTo>
                  <a:lnTo>
                    <a:pt x="274" y="464"/>
                  </a:lnTo>
                  <a:lnTo>
                    <a:pt x="276" y="464"/>
                  </a:lnTo>
                  <a:lnTo>
                    <a:pt x="280" y="462"/>
                  </a:lnTo>
                  <a:lnTo>
                    <a:pt x="284" y="460"/>
                  </a:lnTo>
                  <a:lnTo>
                    <a:pt x="290" y="456"/>
                  </a:lnTo>
                  <a:lnTo>
                    <a:pt x="294" y="452"/>
                  </a:lnTo>
                  <a:lnTo>
                    <a:pt x="298" y="450"/>
                  </a:lnTo>
                  <a:lnTo>
                    <a:pt x="302" y="446"/>
                  </a:lnTo>
                  <a:lnTo>
                    <a:pt x="306" y="440"/>
                  </a:lnTo>
                  <a:lnTo>
                    <a:pt x="308" y="432"/>
                  </a:lnTo>
                  <a:lnTo>
                    <a:pt x="308" y="428"/>
                  </a:lnTo>
                  <a:lnTo>
                    <a:pt x="308" y="422"/>
                  </a:lnTo>
                  <a:lnTo>
                    <a:pt x="306" y="416"/>
                  </a:lnTo>
                  <a:lnTo>
                    <a:pt x="306" y="410"/>
                  </a:lnTo>
                  <a:lnTo>
                    <a:pt x="306" y="404"/>
                  </a:lnTo>
                  <a:lnTo>
                    <a:pt x="310" y="398"/>
                  </a:lnTo>
                  <a:lnTo>
                    <a:pt x="314" y="394"/>
                  </a:lnTo>
                  <a:lnTo>
                    <a:pt x="320" y="390"/>
                  </a:lnTo>
                  <a:lnTo>
                    <a:pt x="324" y="384"/>
                  </a:lnTo>
                  <a:lnTo>
                    <a:pt x="336" y="362"/>
                  </a:lnTo>
                  <a:lnTo>
                    <a:pt x="336" y="340"/>
                  </a:lnTo>
                  <a:lnTo>
                    <a:pt x="328" y="318"/>
                  </a:lnTo>
                  <a:lnTo>
                    <a:pt x="316" y="298"/>
                  </a:lnTo>
                  <a:lnTo>
                    <a:pt x="300" y="278"/>
                  </a:lnTo>
                  <a:lnTo>
                    <a:pt x="288" y="262"/>
                  </a:lnTo>
                  <a:lnTo>
                    <a:pt x="280" y="250"/>
                  </a:lnTo>
                  <a:lnTo>
                    <a:pt x="278" y="236"/>
                  </a:lnTo>
                  <a:lnTo>
                    <a:pt x="276" y="220"/>
                  </a:lnTo>
                  <a:lnTo>
                    <a:pt x="274" y="200"/>
                  </a:lnTo>
                  <a:lnTo>
                    <a:pt x="268" y="182"/>
                  </a:lnTo>
                  <a:lnTo>
                    <a:pt x="258" y="168"/>
                  </a:lnTo>
                  <a:lnTo>
                    <a:pt x="242" y="156"/>
                  </a:lnTo>
                  <a:lnTo>
                    <a:pt x="226" y="150"/>
                  </a:lnTo>
                  <a:lnTo>
                    <a:pt x="208" y="142"/>
                  </a:lnTo>
                  <a:lnTo>
                    <a:pt x="194" y="132"/>
                  </a:lnTo>
                  <a:lnTo>
                    <a:pt x="188" y="120"/>
                  </a:lnTo>
                  <a:lnTo>
                    <a:pt x="190" y="110"/>
                  </a:lnTo>
                  <a:lnTo>
                    <a:pt x="194" y="100"/>
                  </a:lnTo>
                  <a:lnTo>
                    <a:pt x="198" y="90"/>
                  </a:lnTo>
                  <a:lnTo>
                    <a:pt x="198" y="80"/>
                  </a:lnTo>
                  <a:lnTo>
                    <a:pt x="190" y="76"/>
                  </a:lnTo>
                  <a:lnTo>
                    <a:pt x="178" y="70"/>
                  </a:lnTo>
                  <a:lnTo>
                    <a:pt x="162" y="64"/>
                  </a:lnTo>
                  <a:lnTo>
                    <a:pt x="150" y="56"/>
                  </a:lnTo>
                  <a:lnTo>
                    <a:pt x="144" y="48"/>
                  </a:lnTo>
                  <a:lnTo>
                    <a:pt x="146" y="40"/>
                  </a:lnTo>
                  <a:lnTo>
                    <a:pt x="132" y="36"/>
                  </a:lnTo>
                  <a:lnTo>
                    <a:pt x="120" y="28"/>
                  </a:lnTo>
                  <a:lnTo>
                    <a:pt x="110" y="18"/>
                  </a:lnTo>
                  <a:lnTo>
                    <a:pt x="104" y="4"/>
                  </a:lnTo>
                  <a:lnTo>
                    <a:pt x="116" y="0"/>
                  </a:lnTo>
                  <a:lnTo>
                    <a:pt x="124" y="0"/>
                  </a:lnTo>
                  <a:lnTo>
                    <a:pt x="130" y="4"/>
                  </a:lnTo>
                  <a:lnTo>
                    <a:pt x="136" y="10"/>
                  </a:lnTo>
                  <a:lnTo>
                    <a:pt x="142" y="18"/>
                  </a:lnTo>
                  <a:lnTo>
                    <a:pt x="146" y="22"/>
                  </a:lnTo>
                  <a:lnTo>
                    <a:pt x="148" y="24"/>
                  </a:lnTo>
                  <a:lnTo>
                    <a:pt x="150" y="26"/>
                  </a:lnTo>
                  <a:lnTo>
                    <a:pt x="152" y="26"/>
                  </a:lnTo>
                  <a:lnTo>
                    <a:pt x="154" y="26"/>
                  </a:lnTo>
                  <a:lnTo>
                    <a:pt x="156" y="26"/>
                  </a:lnTo>
                  <a:lnTo>
                    <a:pt x="158" y="28"/>
                  </a:lnTo>
                  <a:lnTo>
                    <a:pt x="162" y="28"/>
                  </a:lnTo>
                  <a:lnTo>
                    <a:pt x="168" y="30"/>
                  </a:lnTo>
                  <a:lnTo>
                    <a:pt x="172" y="32"/>
                  </a:lnTo>
                  <a:lnTo>
                    <a:pt x="174" y="34"/>
                  </a:lnTo>
                  <a:lnTo>
                    <a:pt x="176" y="36"/>
                  </a:lnTo>
                  <a:lnTo>
                    <a:pt x="176" y="38"/>
                  </a:lnTo>
                  <a:lnTo>
                    <a:pt x="176" y="42"/>
                  </a:lnTo>
                  <a:lnTo>
                    <a:pt x="176" y="44"/>
                  </a:lnTo>
                  <a:lnTo>
                    <a:pt x="178" y="48"/>
                  </a:lnTo>
                  <a:lnTo>
                    <a:pt x="180" y="54"/>
                  </a:lnTo>
                  <a:lnTo>
                    <a:pt x="180" y="58"/>
                  </a:lnTo>
                  <a:lnTo>
                    <a:pt x="182" y="62"/>
                  </a:lnTo>
                  <a:lnTo>
                    <a:pt x="184" y="66"/>
                  </a:lnTo>
                  <a:lnTo>
                    <a:pt x="186" y="68"/>
                  </a:lnTo>
                  <a:lnTo>
                    <a:pt x="190" y="70"/>
                  </a:lnTo>
                  <a:lnTo>
                    <a:pt x="194" y="70"/>
                  </a:lnTo>
                  <a:lnTo>
                    <a:pt x="200" y="70"/>
                  </a:lnTo>
                  <a:lnTo>
                    <a:pt x="200" y="62"/>
                  </a:lnTo>
                  <a:lnTo>
                    <a:pt x="200" y="56"/>
                  </a:lnTo>
                  <a:lnTo>
                    <a:pt x="202" y="50"/>
                  </a:lnTo>
                  <a:lnTo>
                    <a:pt x="206" y="48"/>
                  </a:lnTo>
                  <a:lnTo>
                    <a:pt x="208" y="46"/>
                  </a:lnTo>
                  <a:lnTo>
                    <a:pt x="214" y="48"/>
                  </a:lnTo>
                  <a:lnTo>
                    <a:pt x="220" y="50"/>
                  </a:lnTo>
                  <a:lnTo>
                    <a:pt x="228" y="54"/>
                  </a:lnTo>
                  <a:lnTo>
                    <a:pt x="240" y="62"/>
                  </a:lnTo>
                  <a:lnTo>
                    <a:pt x="250" y="68"/>
                  </a:lnTo>
                  <a:lnTo>
                    <a:pt x="256" y="74"/>
                  </a:lnTo>
                  <a:lnTo>
                    <a:pt x="260" y="80"/>
                  </a:lnTo>
                  <a:lnTo>
                    <a:pt x="262" y="86"/>
                  </a:lnTo>
                  <a:lnTo>
                    <a:pt x="264" y="92"/>
                  </a:lnTo>
                  <a:lnTo>
                    <a:pt x="268" y="96"/>
                  </a:lnTo>
                  <a:lnTo>
                    <a:pt x="270" y="98"/>
                  </a:lnTo>
                  <a:lnTo>
                    <a:pt x="274" y="98"/>
                  </a:lnTo>
                  <a:lnTo>
                    <a:pt x="276" y="100"/>
                  </a:lnTo>
                  <a:lnTo>
                    <a:pt x="280" y="100"/>
                  </a:lnTo>
                  <a:lnTo>
                    <a:pt x="290" y="116"/>
                  </a:lnTo>
                  <a:lnTo>
                    <a:pt x="302" y="132"/>
                  </a:lnTo>
                  <a:lnTo>
                    <a:pt x="316" y="146"/>
                  </a:lnTo>
                  <a:lnTo>
                    <a:pt x="310" y="150"/>
                  </a:lnTo>
                  <a:lnTo>
                    <a:pt x="302" y="152"/>
                  </a:lnTo>
                  <a:lnTo>
                    <a:pt x="294" y="152"/>
                  </a:lnTo>
                  <a:lnTo>
                    <a:pt x="294" y="152"/>
                  </a:lnTo>
                  <a:lnTo>
                    <a:pt x="294" y="152"/>
                  </a:lnTo>
                  <a:lnTo>
                    <a:pt x="296" y="150"/>
                  </a:lnTo>
                  <a:lnTo>
                    <a:pt x="298" y="150"/>
                  </a:lnTo>
                  <a:lnTo>
                    <a:pt x="300" y="1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3" name="Freeform 100"/>
            <p:cNvSpPr>
              <a:spLocks/>
            </p:cNvSpPr>
            <p:nvPr/>
          </p:nvSpPr>
          <p:spPr bwMode="gray">
            <a:xfrm>
              <a:off x="8561668" y="4152526"/>
              <a:ext cx="801764" cy="1133979"/>
            </a:xfrm>
            <a:custGeom>
              <a:avLst/>
              <a:gdLst>
                <a:gd name="T0" fmla="*/ 268 w 336"/>
                <a:gd name="T1" fmla="*/ 126 h 530"/>
                <a:gd name="T2" fmla="*/ 236 w 336"/>
                <a:gd name="T3" fmla="*/ 164 h 530"/>
                <a:gd name="T4" fmla="*/ 218 w 336"/>
                <a:gd name="T5" fmla="*/ 228 h 530"/>
                <a:gd name="T6" fmla="*/ 184 w 336"/>
                <a:gd name="T7" fmla="*/ 180 h 530"/>
                <a:gd name="T8" fmla="*/ 190 w 336"/>
                <a:gd name="T9" fmla="*/ 166 h 530"/>
                <a:gd name="T10" fmla="*/ 148 w 336"/>
                <a:gd name="T11" fmla="*/ 160 h 530"/>
                <a:gd name="T12" fmla="*/ 134 w 336"/>
                <a:gd name="T13" fmla="*/ 174 h 530"/>
                <a:gd name="T14" fmla="*/ 118 w 336"/>
                <a:gd name="T15" fmla="*/ 186 h 530"/>
                <a:gd name="T16" fmla="*/ 142 w 336"/>
                <a:gd name="T17" fmla="*/ 208 h 530"/>
                <a:gd name="T18" fmla="*/ 110 w 336"/>
                <a:gd name="T19" fmla="*/ 190 h 530"/>
                <a:gd name="T20" fmla="*/ 76 w 336"/>
                <a:gd name="T21" fmla="*/ 210 h 530"/>
                <a:gd name="T22" fmla="*/ 52 w 336"/>
                <a:gd name="T23" fmla="*/ 236 h 530"/>
                <a:gd name="T24" fmla="*/ 28 w 336"/>
                <a:gd name="T25" fmla="*/ 258 h 530"/>
                <a:gd name="T26" fmla="*/ 14 w 336"/>
                <a:gd name="T27" fmla="*/ 296 h 530"/>
                <a:gd name="T28" fmla="*/ 4 w 336"/>
                <a:gd name="T29" fmla="*/ 334 h 530"/>
                <a:gd name="T30" fmla="*/ 10 w 336"/>
                <a:gd name="T31" fmla="*/ 392 h 530"/>
                <a:gd name="T32" fmla="*/ 22 w 336"/>
                <a:gd name="T33" fmla="*/ 414 h 530"/>
                <a:gd name="T34" fmla="*/ 34 w 336"/>
                <a:gd name="T35" fmla="*/ 400 h 530"/>
                <a:gd name="T36" fmla="*/ 72 w 336"/>
                <a:gd name="T37" fmla="*/ 402 h 530"/>
                <a:gd name="T38" fmla="*/ 98 w 336"/>
                <a:gd name="T39" fmla="*/ 384 h 530"/>
                <a:gd name="T40" fmla="*/ 140 w 336"/>
                <a:gd name="T41" fmla="*/ 372 h 530"/>
                <a:gd name="T42" fmla="*/ 182 w 336"/>
                <a:gd name="T43" fmla="*/ 408 h 530"/>
                <a:gd name="T44" fmla="*/ 202 w 336"/>
                <a:gd name="T45" fmla="*/ 402 h 530"/>
                <a:gd name="T46" fmla="*/ 236 w 336"/>
                <a:gd name="T47" fmla="*/ 454 h 530"/>
                <a:gd name="T48" fmla="*/ 272 w 336"/>
                <a:gd name="T49" fmla="*/ 470 h 530"/>
                <a:gd name="T50" fmla="*/ 262 w 336"/>
                <a:gd name="T51" fmla="*/ 502 h 530"/>
                <a:gd name="T52" fmla="*/ 286 w 336"/>
                <a:gd name="T53" fmla="*/ 526 h 530"/>
                <a:gd name="T54" fmla="*/ 286 w 336"/>
                <a:gd name="T55" fmla="*/ 496 h 530"/>
                <a:gd name="T56" fmla="*/ 270 w 336"/>
                <a:gd name="T57" fmla="*/ 486 h 530"/>
                <a:gd name="T58" fmla="*/ 268 w 336"/>
                <a:gd name="T59" fmla="*/ 468 h 530"/>
                <a:gd name="T60" fmla="*/ 280 w 336"/>
                <a:gd name="T61" fmla="*/ 462 h 530"/>
                <a:gd name="T62" fmla="*/ 298 w 336"/>
                <a:gd name="T63" fmla="*/ 450 h 530"/>
                <a:gd name="T64" fmla="*/ 308 w 336"/>
                <a:gd name="T65" fmla="*/ 428 h 530"/>
                <a:gd name="T66" fmla="*/ 306 w 336"/>
                <a:gd name="T67" fmla="*/ 404 h 530"/>
                <a:gd name="T68" fmla="*/ 324 w 336"/>
                <a:gd name="T69" fmla="*/ 384 h 530"/>
                <a:gd name="T70" fmla="*/ 316 w 336"/>
                <a:gd name="T71" fmla="*/ 298 h 530"/>
                <a:gd name="T72" fmla="*/ 278 w 336"/>
                <a:gd name="T73" fmla="*/ 236 h 530"/>
                <a:gd name="T74" fmla="*/ 258 w 336"/>
                <a:gd name="T75" fmla="*/ 168 h 530"/>
                <a:gd name="T76" fmla="*/ 194 w 336"/>
                <a:gd name="T77" fmla="*/ 132 h 530"/>
                <a:gd name="T78" fmla="*/ 198 w 336"/>
                <a:gd name="T79" fmla="*/ 90 h 530"/>
                <a:gd name="T80" fmla="*/ 162 w 336"/>
                <a:gd name="T81" fmla="*/ 64 h 530"/>
                <a:gd name="T82" fmla="*/ 132 w 336"/>
                <a:gd name="T83" fmla="*/ 36 h 530"/>
                <a:gd name="T84" fmla="*/ 116 w 336"/>
                <a:gd name="T85" fmla="*/ 0 h 530"/>
                <a:gd name="T86" fmla="*/ 142 w 336"/>
                <a:gd name="T87" fmla="*/ 18 h 530"/>
                <a:gd name="T88" fmla="*/ 152 w 336"/>
                <a:gd name="T89" fmla="*/ 26 h 530"/>
                <a:gd name="T90" fmla="*/ 162 w 336"/>
                <a:gd name="T91" fmla="*/ 28 h 530"/>
                <a:gd name="T92" fmla="*/ 176 w 336"/>
                <a:gd name="T93" fmla="*/ 36 h 530"/>
                <a:gd name="T94" fmla="*/ 178 w 336"/>
                <a:gd name="T95" fmla="*/ 48 h 530"/>
                <a:gd name="T96" fmla="*/ 184 w 336"/>
                <a:gd name="T97" fmla="*/ 66 h 530"/>
                <a:gd name="T98" fmla="*/ 200 w 336"/>
                <a:gd name="T99" fmla="*/ 70 h 530"/>
                <a:gd name="T100" fmla="*/ 206 w 336"/>
                <a:gd name="T101" fmla="*/ 48 h 530"/>
                <a:gd name="T102" fmla="*/ 228 w 336"/>
                <a:gd name="T103" fmla="*/ 54 h 530"/>
                <a:gd name="T104" fmla="*/ 260 w 336"/>
                <a:gd name="T105" fmla="*/ 80 h 530"/>
                <a:gd name="T106" fmla="*/ 270 w 336"/>
                <a:gd name="T107" fmla="*/ 98 h 530"/>
                <a:gd name="T108" fmla="*/ 290 w 336"/>
                <a:gd name="T109" fmla="*/ 116 h 530"/>
                <a:gd name="T110" fmla="*/ 302 w 336"/>
                <a:gd name="T111" fmla="*/ 152 h 530"/>
                <a:gd name="T112" fmla="*/ 296 w 336"/>
                <a:gd name="T113" fmla="*/ 15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6" h="530">
                  <a:moveTo>
                    <a:pt x="300" y="138"/>
                  </a:moveTo>
                  <a:lnTo>
                    <a:pt x="288" y="136"/>
                  </a:lnTo>
                  <a:lnTo>
                    <a:pt x="278" y="132"/>
                  </a:lnTo>
                  <a:lnTo>
                    <a:pt x="268" y="126"/>
                  </a:lnTo>
                  <a:lnTo>
                    <a:pt x="260" y="124"/>
                  </a:lnTo>
                  <a:lnTo>
                    <a:pt x="252" y="128"/>
                  </a:lnTo>
                  <a:lnTo>
                    <a:pt x="244" y="142"/>
                  </a:lnTo>
                  <a:lnTo>
                    <a:pt x="236" y="164"/>
                  </a:lnTo>
                  <a:lnTo>
                    <a:pt x="234" y="188"/>
                  </a:lnTo>
                  <a:lnTo>
                    <a:pt x="234" y="210"/>
                  </a:lnTo>
                  <a:lnTo>
                    <a:pt x="236" y="234"/>
                  </a:lnTo>
                  <a:lnTo>
                    <a:pt x="218" y="228"/>
                  </a:lnTo>
                  <a:lnTo>
                    <a:pt x="202" y="216"/>
                  </a:lnTo>
                  <a:lnTo>
                    <a:pt x="190" y="200"/>
                  </a:lnTo>
                  <a:lnTo>
                    <a:pt x="184" y="182"/>
                  </a:lnTo>
                  <a:lnTo>
                    <a:pt x="184" y="180"/>
                  </a:lnTo>
                  <a:lnTo>
                    <a:pt x="186" y="176"/>
                  </a:lnTo>
                  <a:lnTo>
                    <a:pt x="190" y="172"/>
                  </a:lnTo>
                  <a:lnTo>
                    <a:pt x="190" y="170"/>
                  </a:lnTo>
                  <a:lnTo>
                    <a:pt x="190" y="166"/>
                  </a:lnTo>
                  <a:lnTo>
                    <a:pt x="184" y="158"/>
                  </a:lnTo>
                  <a:lnTo>
                    <a:pt x="172" y="156"/>
                  </a:lnTo>
                  <a:lnTo>
                    <a:pt x="158" y="156"/>
                  </a:lnTo>
                  <a:lnTo>
                    <a:pt x="148" y="160"/>
                  </a:lnTo>
                  <a:lnTo>
                    <a:pt x="142" y="162"/>
                  </a:lnTo>
                  <a:lnTo>
                    <a:pt x="140" y="166"/>
                  </a:lnTo>
                  <a:lnTo>
                    <a:pt x="136" y="170"/>
                  </a:lnTo>
                  <a:lnTo>
                    <a:pt x="134" y="174"/>
                  </a:lnTo>
                  <a:lnTo>
                    <a:pt x="132" y="178"/>
                  </a:lnTo>
                  <a:lnTo>
                    <a:pt x="128" y="182"/>
                  </a:lnTo>
                  <a:lnTo>
                    <a:pt x="124" y="184"/>
                  </a:lnTo>
                  <a:lnTo>
                    <a:pt x="118" y="186"/>
                  </a:lnTo>
                  <a:lnTo>
                    <a:pt x="132" y="190"/>
                  </a:lnTo>
                  <a:lnTo>
                    <a:pt x="144" y="194"/>
                  </a:lnTo>
                  <a:lnTo>
                    <a:pt x="154" y="202"/>
                  </a:lnTo>
                  <a:lnTo>
                    <a:pt x="142" y="208"/>
                  </a:lnTo>
                  <a:lnTo>
                    <a:pt x="132" y="206"/>
                  </a:lnTo>
                  <a:lnTo>
                    <a:pt x="124" y="202"/>
                  </a:lnTo>
                  <a:lnTo>
                    <a:pt x="118" y="196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92"/>
                  </a:lnTo>
                  <a:lnTo>
                    <a:pt x="82" y="200"/>
                  </a:lnTo>
                  <a:lnTo>
                    <a:pt x="76" y="210"/>
                  </a:lnTo>
                  <a:lnTo>
                    <a:pt x="70" y="220"/>
                  </a:lnTo>
                  <a:lnTo>
                    <a:pt x="60" y="228"/>
                  </a:lnTo>
                  <a:lnTo>
                    <a:pt x="48" y="230"/>
                  </a:lnTo>
                  <a:lnTo>
                    <a:pt x="52" y="236"/>
                  </a:lnTo>
                  <a:lnTo>
                    <a:pt x="54" y="242"/>
                  </a:lnTo>
                  <a:lnTo>
                    <a:pt x="56" y="250"/>
                  </a:lnTo>
                  <a:lnTo>
                    <a:pt x="42" y="254"/>
                  </a:lnTo>
                  <a:lnTo>
                    <a:pt x="28" y="258"/>
                  </a:lnTo>
                  <a:lnTo>
                    <a:pt x="18" y="262"/>
                  </a:lnTo>
                  <a:lnTo>
                    <a:pt x="12" y="270"/>
                  </a:lnTo>
                  <a:lnTo>
                    <a:pt x="10" y="280"/>
                  </a:lnTo>
                  <a:lnTo>
                    <a:pt x="14" y="296"/>
                  </a:lnTo>
                  <a:lnTo>
                    <a:pt x="4" y="300"/>
                  </a:lnTo>
                  <a:lnTo>
                    <a:pt x="0" y="310"/>
                  </a:lnTo>
                  <a:lnTo>
                    <a:pt x="0" y="322"/>
                  </a:lnTo>
                  <a:lnTo>
                    <a:pt x="4" y="334"/>
                  </a:lnTo>
                  <a:lnTo>
                    <a:pt x="6" y="346"/>
                  </a:lnTo>
                  <a:lnTo>
                    <a:pt x="8" y="356"/>
                  </a:lnTo>
                  <a:lnTo>
                    <a:pt x="8" y="372"/>
                  </a:lnTo>
                  <a:lnTo>
                    <a:pt x="10" y="392"/>
                  </a:lnTo>
                  <a:lnTo>
                    <a:pt x="12" y="406"/>
                  </a:lnTo>
                  <a:lnTo>
                    <a:pt x="12" y="414"/>
                  </a:lnTo>
                  <a:lnTo>
                    <a:pt x="18" y="414"/>
                  </a:lnTo>
                  <a:lnTo>
                    <a:pt x="22" y="414"/>
                  </a:lnTo>
                  <a:lnTo>
                    <a:pt x="24" y="410"/>
                  </a:lnTo>
                  <a:lnTo>
                    <a:pt x="28" y="408"/>
                  </a:lnTo>
                  <a:lnTo>
                    <a:pt x="32" y="404"/>
                  </a:lnTo>
                  <a:lnTo>
                    <a:pt x="34" y="400"/>
                  </a:lnTo>
                  <a:lnTo>
                    <a:pt x="38" y="398"/>
                  </a:lnTo>
                  <a:lnTo>
                    <a:pt x="50" y="398"/>
                  </a:lnTo>
                  <a:lnTo>
                    <a:pt x="60" y="400"/>
                  </a:lnTo>
                  <a:lnTo>
                    <a:pt x="72" y="402"/>
                  </a:lnTo>
                  <a:lnTo>
                    <a:pt x="86" y="396"/>
                  </a:lnTo>
                  <a:lnTo>
                    <a:pt x="90" y="392"/>
                  </a:lnTo>
                  <a:lnTo>
                    <a:pt x="94" y="388"/>
                  </a:lnTo>
                  <a:lnTo>
                    <a:pt x="98" y="384"/>
                  </a:lnTo>
                  <a:lnTo>
                    <a:pt x="102" y="378"/>
                  </a:lnTo>
                  <a:lnTo>
                    <a:pt x="108" y="374"/>
                  </a:lnTo>
                  <a:lnTo>
                    <a:pt x="124" y="372"/>
                  </a:lnTo>
                  <a:lnTo>
                    <a:pt x="140" y="372"/>
                  </a:lnTo>
                  <a:lnTo>
                    <a:pt x="156" y="372"/>
                  </a:lnTo>
                  <a:lnTo>
                    <a:pt x="164" y="388"/>
                  </a:lnTo>
                  <a:lnTo>
                    <a:pt x="174" y="396"/>
                  </a:lnTo>
                  <a:lnTo>
                    <a:pt x="182" y="408"/>
                  </a:lnTo>
                  <a:lnTo>
                    <a:pt x="188" y="400"/>
                  </a:lnTo>
                  <a:lnTo>
                    <a:pt x="194" y="392"/>
                  </a:lnTo>
                  <a:lnTo>
                    <a:pt x="200" y="384"/>
                  </a:lnTo>
                  <a:lnTo>
                    <a:pt x="202" y="402"/>
                  </a:lnTo>
                  <a:lnTo>
                    <a:pt x="200" y="418"/>
                  </a:lnTo>
                  <a:lnTo>
                    <a:pt x="210" y="428"/>
                  </a:lnTo>
                  <a:lnTo>
                    <a:pt x="224" y="440"/>
                  </a:lnTo>
                  <a:lnTo>
                    <a:pt x="236" y="454"/>
                  </a:lnTo>
                  <a:lnTo>
                    <a:pt x="248" y="464"/>
                  </a:lnTo>
                  <a:lnTo>
                    <a:pt x="260" y="468"/>
                  </a:lnTo>
                  <a:lnTo>
                    <a:pt x="272" y="462"/>
                  </a:lnTo>
                  <a:lnTo>
                    <a:pt x="272" y="470"/>
                  </a:lnTo>
                  <a:lnTo>
                    <a:pt x="268" y="478"/>
                  </a:lnTo>
                  <a:lnTo>
                    <a:pt x="262" y="486"/>
                  </a:lnTo>
                  <a:lnTo>
                    <a:pt x="258" y="496"/>
                  </a:lnTo>
                  <a:lnTo>
                    <a:pt x="262" y="502"/>
                  </a:lnTo>
                  <a:lnTo>
                    <a:pt x="266" y="512"/>
                  </a:lnTo>
                  <a:lnTo>
                    <a:pt x="274" y="522"/>
                  </a:lnTo>
                  <a:lnTo>
                    <a:pt x="278" y="530"/>
                  </a:lnTo>
                  <a:lnTo>
                    <a:pt x="286" y="526"/>
                  </a:lnTo>
                  <a:lnTo>
                    <a:pt x="290" y="516"/>
                  </a:lnTo>
                  <a:lnTo>
                    <a:pt x="292" y="506"/>
                  </a:lnTo>
                  <a:lnTo>
                    <a:pt x="292" y="496"/>
                  </a:lnTo>
                  <a:lnTo>
                    <a:pt x="286" y="496"/>
                  </a:lnTo>
                  <a:lnTo>
                    <a:pt x="280" y="496"/>
                  </a:lnTo>
                  <a:lnTo>
                    <a:pt x="276" y="494"/>
                  </a:lnTo>
                  <a:lnTo>
                    <a:pt x="272" y="490"/>
                  </a:lnTo>
                  <a:lnTo>
                    <a:pt x="270" y="486"/>
                  </a:lnTo>
                  <a:lnTo>
                    <a:pt x="268" y="480"/>
                  </a:lnTo>
                  <a:lnTo>
                    <a:pt x="266" y="474"/>
                  </a:lnTo>
                  <a:lnTo>
                    <a:pt x="268" y="470"/>
                  </a:lnTo>
                  <a:lnTo>
                    <a:pt x="268" y="468"/>
                  </a:lnTo>
                  <a:lnTo>
                    <a:pt x="270" y="466"/>
                  </a:lnTo>
                  <a:lnTo>
                    <a:pt x="274" y="464"/>
                  </a:lnTo>
                  <a:lnTo>
                    <a:pt x="276" y="464"/>
                  </a:lnTo>
                  <a:lnTo>
                    <a:pt x="280" y="462"/>
                  </a:lnTo>
                  <a:lnTo>
                    <a:pt x="284" y="460"/>
                  </a:lnTo>
                  <a:lnTo>
                    <a:pt x="290" y="456"/>
                  </a:lnTo>
                  <a:lnTo>
                    <a:pt x="294" y="452"/>
                  </a:lnTo>
                  <a:lnTo>
                    <a:pt x="298" y="450"/>
                  </a:lnTo>
                  <a:lnTo>
                    <a:pt x="302" y="446"/>
                  </a:lnTo>
                  <a:lnTo>
                    <a:pt x="306" y="440"/>
                  </a:lnTo>
                  <a:lnTo>
                    <a:pt x="308" y="432"/>
                  </a:lnTo>
                  <a:lnTo>
                    <a:pt x="308" y="428"/>
                  </a:lnTo>
                  <a:lnTo>
                    <a:pt x="308" y="422"/>
                  </a:lnTo>
                  <a:lnTo>
                    <a:pt x="306" y="416"/>
                  </a:lnTo>
                  <a:lnTo>
                    <a:pt x="306" y="410"/>
                  </a:lnTo>
                  <a:lnTo>
                    <a:pt x="306" y="404"/>
                  </a:lnTo>
                  <a:lnTo>
                    <a:pt x="310" y="398"/>
                  </a:lnTo>
                  <a:lnTo>
                    <a:pt x="314" y="394"/>
                  </a:lnTo>
                  <a:lnTo>
                    <a:pt x="320" y="390"/>
                  </a:lnTo>
                  <a:lnTo>
                    <a:pt x="324" y="384"/>
                  </a:lnTo>
                  <a:lnTo>
                    <a:pt x="336" y="362"/>
                  </a:lnTo>
                  <a:lnTo>
                    <a:pt x="336" y="340"/>
                  </a:lnTo>
                  <a:lnTo>
                    <a:pt x="328" y="318"/>
                  </a:lnTo>
                  <a:lnTo>
                    <a:pt x="316" y="298"/>
                  </a:lnTo>
                  <a:lnTo>
                    <a:pt x="300" y="278"/>
                  </a:lnTo>
                  <a:lnTo>
                    <a:pt x="288" y="262"/>
                  </a:lnTo>
                  <a:lnTo>
                    <a:pt x="280" y="250"/>
                  </a:lnTo>
                  <a:lnTo>
                    <a:pt x="278" y="236"/>
                  </a:lnTo>
                  <a:lnTo>
                    <a:pt x="276" y="220"/>
                  </a:lnTo>
                  <a:lnTo>
                    <a:pt x="274" y="200"/>
                  </a:lnTo>
                  <a:lnTo>
                    <a:pt x="268" y="182"/>
                  </a:lnTo>
                  <a:lnTo>
                    <a:pt x="258" y="168"/>
                  </a:lnTo>
                  <a:lnTo>
                    <a:pt x="242" y="156"/>
                  </a:lnTo>
                  <a:lnTo>
                    <a:pt x="226" y="150"/>
                  </a:lnTo>
                  <a:lnTo>
                    <a:pt x="208" y="142"/>
                  </a:lnTo>
                  <a:lnTo>
                    <a:pt x="194" y="132"/>
                  </a:lnTo>
                  <a:lnTo>
                    <a:pt x="188" y="120"/>
                  </a:lnTo>
                  <a:lnTo>
                    <a:pt x="190" y="110"/>
                  </a:lnTo>
                  <a:lnTo>
                    <a:pt x="194" y="100"/>
                  </a:lnTo>
                  <a:lnTo>
                    <a:pt x="198" y="90"/>
                  </a:lnTo>
                  <a:lnTo>
                    <a:pt x="198" y="80"/>
                  </a:lnTo>
                  <a:lnTo>
                    <a:pt x="190" y="76"/>
                  </a:lnTo>
                  <a:lnTo>
                    <a:pt x="178" y="70"/>
                  </a:lnTo>
                  <a:lnTo>
                    <a:pt x="162" y="64"/>
                  </a:lnTo>
                  <a:lnTo>
                    <a:pt x="150" y="56"/>
                  </a:lnTo>
                  <a:lnTo>
                    <a:pt x="144" y="48"/>
                  </a:lnTo>
                  <a:lnTo>
                    <a:pt x="146" y="40"/>
                  </a:lnTo>
                  <a:lnTo>
                    <a:pt x="132" y="36"/>
                  </a:lnTo>
                  <a:lnTo>
                    <a:pt x="120" y="28"/>
                  </a:lnTo>
                  <a:lnTo>
                    <a:pt x="110" y="18"/>
                  </a:lnTo>
                  <a:lnTo>
                    <a:pt x="104" y="4"/>
                  </a:lnTo>
                  <a:lnTo>
                    <a:pt x="116" y="0"/>
                  </a:lnTo>
                  <a:lnTo>
                    <a:pt x="124" y="0"/>
                  </a:lnTo>
                  <a:lnTo>
                    <a:pt x="130" y="4"/>
                  </a:lnTo>
                  <a:lnTo>
                    <a:pt x="136" y="10"/>
                  </a:lnTo>
                  <a:lnTo>
                    <a:pt x="142" y="18"/>
                  </a:lnTo>
                  <a:lnTo>
                    <a:pt x="146" y="22"/>
                  </a:lnTo>
                  <a:lnTo>
                    <a:pt x="148" y="24"/>
                  </a:lnTo>
                  <a:lnTo>
                    <a:pt x="150" y="26"/>
                  </a:lnTo>
                  <a:lnTo>
                    <a:pt x="152" y="26"/>
                  </a:lnTo>
                  <a:lnTo>
                    <a:pt x="154" y="26"/>
                  </a:lnTo>
                  <a:lnTo>
                    <a:pt x="156" y="26"/>
                  </a:lnTo>
                  <a:lnTo>
                    <a:pt x="158" y="28"/>
                  </a:lnTo>
                  <a:lnTo>
                    <a:pt x="162" y="28"/>
                  </a:lnTo>
                  <a:lnTo>
                    <a:pt x="168" y="30"/>
                  </a:lnTo>
                  <a:lnTo>
                    <a:pt x="172" y="32"/>
                  </a:lnTo>
                  <a:lnTo>
                    <a:pt x="174" y="34"/>
                  </a:lnTo>
                  <a:lnTo>
                    <a:pt x="176" y="36"/>
                  </a:lnTo>
                  <a:lnTo>
                    <a:pt x="176" y="38"/>
                  </a:lnTo>
                  <a:lnTo>
                    <a:pt x="176" y="42"/>
                  </a:lnTo>
                  <a:lnTo>
                    <a:pt x="176" y="44"/>
                  </a:lnTo>
                  <a:lnTo>
                    <a:pt x="178" y="48"/>
                  </a:lnTo>
                  <a:lnTo>
                    <a:pt x="180" y="54"/>
                  </a:lnTo>
                  <a:lnTo>
                    <a:pt x="180" y="58"/>
                  </a:lnTo>
                  <a:lnTo>
                    <a:pt x="182" y="62"/>
                  </a:lnTo>
                  <a:lnTo>
                    <a:pt x="184" y="66"/>
                  </a:lnTo>
                  <a:lnTo>
                    <a:pt x="186" y="68"/>
                  </a:lnTo>
                  <a:lnTo>
                    <a:pt x="190" y="70"/>
                  </a:lnTo>
                  <a:lnTo>
                    <a:pt x="194" y="70"/>
                  </a:lnTo>
                  <a:lnTo>
                    <a:pt x="200" y="70"/>
                  </a:lnTo>
                  <a:lnTo>
                    <a:pt x="200" y="62"/>
                  </a:lnTo>
                  <a:lnTo>
                    <a:pt x="200" y="56"/>
                  </a:lnTo>
                  <a:lnTo>
                    <a:pt x="202" y="50"/>
                  </a:lnTo>
                  <a:lnTo>
                    <a:pt x="206" y="48"/>
                  </a:lnTo>
                  <a:lnTo>
                    <a:pt x="208" y="46"/>
                  </a:lnTo>
                  <a:lnTo>
                    <a:pt x="214" y="48"/>
                  </a:lnTo>
                  <a:lnTo>
                    <a:pt x="220" y="50"/>
                  </a:lnTo>
                  <a:lnTo>
                    <a:pt x="228" y="54"/>
                  </a:lnTo>
                  <a:lnTo>
                    <a:pt x="240" y="62"/>
                  </a:lnTo>
                  <a:lnTo>
                    <a:pt x="250" y="68"/>
                  </a:lnTo>
                  <a:lnTo>
                    <a:pt x="256" y="74"/>
                  </a:lnTo>
                  <a:lnTo>
                    <a:pt x="260" y="80"/>
                  </a:lnTo>
                  <a:lnTo>
                    <a:pt x="262" y="86"/>
                  </a:lnTo>
                  <a:lnTo>
                    <a:pt x="264" y="92"/>
                  </a:lnTo>
                  <a:lnTo>
                    <a:pt x="268" y="96"/>
                  </a:lnTo>
                  <a:lnTo>
                    <a:pt x="270" y="98"/>
                  </a:lnTo>
                  <a:lnTo>
                    <a:pt x="274" y="98"/>
                  </a:lnTo>
                  <a:lnTo>
                    <a:pt x="276" y="100"/>
                  </a:lnTo>
                  <a:lnTo>
                    <a:pt x="280" y="100"/>
                  </a:lnTo>
                  <a:lnTo>
                    <a:pt x="290" y="116"/>
                  </a:lnTo>
                  <a:lnTo>
                    <a:pt x="302" y="132"/>
                  </a:lnTo>
                  <a:lnTo>
                    <a:pt x="316" y="146"/>
                  </a:lnTo>
                  <a:lnTo>
                    <a:pt x="310" y="150"/>
                  </a:lnTo>
                  <a:lnTo>
                    <a:pt x="302" y="152"/>
                  </a:lnTo>
                  <a:lnTo>
                    <a:pt x="294" y="152"/>
                  </a:lnTo>
                  <a:lnTo>
                    <a:pt x="294" y="152"/>
                  </a:lnTo>
                  <a:lnTo>
                    <a:pt x="294" y="152"/>
                  </a:lnTo>
                  <a:lnTo>
                    <a:pt x="296" y="150"/>
                  </a:lnTo>
                  <a:lnTo>
                    <a:pt x="298" y="150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4" name="Freeform 101"/>
            <p:cNvSpPr>
              <a:spLocks/>
            </p:cNvSpPr>
            <p:nvPr/>
          </p:nvSpPr>
          <p:spPr bwMode="gray">
            <a:xfrm>
              <a:off x="7048815" y="4503417"/>
              <a:ext cx="162262" cy="329496"/>
            </a:xfrm>
            <a:custGeom>
              <a:avLst/>
              <a:gdLst>
                <a:gd name="T0" fmla="*/ 68 w 68"/>
                <a:gd name="T1" fmla="*/ 0 h 154"/>
                <a:gd name="T2" fmla="*/ 64 w 68"/>
                <a:gd name="T3" fmla="*/ 2 h 154"/>
                <a:gd name="T4" fmla="*/ 60 w 68"/>
                <a:gd name="T5" fmla="*/ 4 h 154"/>
                <a:gd name="T6" fmla="*/ 56 w 68"/>
                <a:gd name="T7" fmla="*/ 8 h 154"/>
                <a:gd name="T8" fmla="*/ 50 w 68"/>
                <a:gd name="T9" fmla="*/ 12 h 154"/>
                <a:gd name="T10" fmla="*/ 46 w 68"/>
                <a:gd name="T11" fmla="*/ 16 h 154"/>
                <a:gd name="T12" fmla="*/ 44 w 68"/>
                <a:gd name="T13" fmla="*/ 20 h 154"/>
                <a:gd name="T14" fmla="*/ 44 w 68"/>
                <a:gd name="T15" fmla="*/ 24 h 154"/>
                <a:gd name="T16" fmla="*/ 42 w 68"/>
                <a:gd name="T17" fmla="*/ 30 h 154"/>
                <a:gd name="T18" fmla="*/ 42 w 68"/>
                <a:gd name="T19" fmla="*/ 34 h 154"/>
                <a:gd name="T20" fmla="*/ 40 w 68"/>
                <a:gd name="T21" fmla="*/ 36 h 154"/>
                <a:gd name="T22" fmla="*/ 34 w 68"/>
                <a:gd name="T23" fmla="*/ 42 h 154"/>
                <a:gd name="T24" fmla="*/ 28 w 68"/>
                <a:gd name="T25" fmla="*/ 44 h 154"/>
                <a:gd name="T26" fmla="*/ 24 w 68"/>
                <a:gd name="T27" fmla="*/ 48 h 154"/>
                <a:gd name="T28" fmla="*/ 18 w 68"/>
                <a:gd name="T29" fmla="*/ 50 h 154"/>
                <a:gd name="T30" fmla="*/ 14 w 68"/>
                <a:gd name="T31" fmla="*/ 54 h 154"/>
                <a:gd name="T32" fmla="*/ 10 w 68"/>
                <a:gd name="T33" fmla="*/ 60 h 154"/>
                <a:gd name="T34" fmla="*/ 6 w 68"/>
                <a:gd name="T35" fmla="*/ 70 h 154"/>
                <a:gd name="T36" fmla="*/ 6 w 68"/>
                <a:gd name="T37" fmla="*/ 80 h 154"/>
                <a:gd name="T38" fmla="*/ 8 w 68"/>
                <a:gd name="T39" fmla="*/ 88 h 154"/>
                <a:gd name="T40" fmla="*/ 12 w 68"/>
                <a:gd name="T41" fmla="*/ 100 h 154"/>
                <a:gd name="T42" fmla="*/ 14 w 68"/>
                <a:gd name="T43" fmla="*/ 104 h 154"/>
                <a:gd name="T44" fmla="*/ 16 w 68"/>
                <a:gd name="T45" fmla="*/ 106 h 154"/>
                <a:gd name="T46" fmla="*/ 16 w 68"/>
                <a:gd name="T47" fmla="*/ 108 h 154"/>
                <a:gd name="T48" fmla="*/ 18 w 68"/>
                <a:gd name="T49" fmla="*/ 108 h 154"/>
                <a:gd name="T50" fmla="*/ 18 w 68"/>
                <a:gd name="T51" fmla="*/ 110 h 154"/>
                <a:gd name="T52" fmla="*/ 16 w 68"/>
                <a:gd name="T53" fmla="*/ 114 h 154"/>
                <a:gd name="T54" fmla="*/ 14 w 68"/>
                <a:gd name="T55" fmla="*/ 118 h 154"/>
                <a:gd name="T56" fmla="*/ 12 w 68"/>
                <a:gd name="T57" fmla="*/ 120 h 154"/>
                <a:gd name="T58" fmla="*/ 8 w 68"/>
                <a:gd name="T59" fmla="*/ 124 h 154"/>
                <a:gd name="T60" fmla="*/ 4 w 68"/>
                <a:gd name="T61" fmla="*/ 126 h 154"/>
                <a:gd name="T62" fmla="*/ 0 w 68"/>
                <a:gd name="T63" fmla="*/ 128 h 154"/>
                <a:gd name="T64" fmla="*/ 0 w 68"/>
                <a:gd name="T65" fmla="*/ 132 h 154"/>
                <a:gd name="T66" fmla="*/ 0 w 68"/>
                <a:gd name="T67" fmla="*/ 136 h 154"/>
                <a:gd name="T68" fmla="*/ 2 w 68"/>
                <a:gd name="T69" fmla="*/ 140 h 154"/>
                <a:gd name="T70" fmla="*/ 8 w 68"/>
                <a:gd name="T71" fmla="*/ 144 h 154"/>
                <a:gd name="T72" fmla="*/ 12 w 68"/>
                <a:gd name="T73" fmla="*/ 148 h 154"/>
                <a:gd name="T74" fmla="*/ 18 w 68"/>
                <a:gd name="T75" fmla="*/ 152 h 154"/>
                <a:gd name="T76" fmla="*/ 24 w 68"/>
                <a:gd name="T77" fmla="*/ 154 h 154"/>
                <a:gd name="T78" fmla="*/ 28 w 68"/>
                <a:gd name="T79" fmla="*/ 154 h 154"/>
                <a:gd name="T80" fmla="*/ 38 w 68"/>
                <a:gd name="T81" fmla="*/ 148 h 154"/>
                <a:gd name="T82" fmla="*/ 44 w 68"/>
                <a:gd name="T83" fmla="*/ 132 h 154"/>
                <a:gd name="T84" fmla="*/ 48 w 68"/>
                <a:gd name="T85" fmla="*/ 114 h 154"/>
                <a:gd name="T86" fmla="*/ 50 w 68"/>
                <a:gd name="T87" fmla="*/ 96 h 154"/>
                <a:gd name="T88" fmla="*/ 54 w 68"/>
                <a:gd name="T89" fmla="*/ 82 h 154"/>
                <a:gd name="T90" fmla="*/ 56 w 68"/>
                <a:gd name="T91" fmla="*/ 74 h 154"/>
                <a:gd name="T92" fmla="*/ 60 w 68"/>
                <a:gd name="T93" fmla="*/ 62 h 154"/>
                <a:gd name="T94" fmla="*/ 62 w 68"/>
                <a:gd name="T95" fmla="*/ 50 h 154"/>
                <a:gd name="T96" fmla="*/ 66 w 68"/>
                <a:gd name="T97" fmla="*/ 36 h 154"/>
                <a:gd name="T98" fmla="*/ 66 w 68"/>
                <a:gd name="T99" fmla="*/ 24 h 154"/>
                <a:gd name="T100" fmla="*/ 64 w 68"/>
                <a:gd name="T101" fmla="*/ 14 h 154"/>
                <a:gd name="T102" fmla="*/ 60 w 68"/>
                <a:gd name="T103" fmla="*/ 6 h 154"/>
                <a:gd name="T104" fmla="*/ 52 w 68"/>
                <a:gd name="T105" fmla="*/ 6 h 154"/>
                <a:gd name="T106" fmla="*/ 38 w 68"/>
                <a:gd name="T107" fmla="*/ 12 h 154"/>
                <a:gd name="T108" fmla="*/ 68 w 68"/>
                <a:gd name="T10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154">
                  <a:moveTo>
                    <a:pt x="68" y="0"/>
                  </a:moveTo>
                  <a:lnTo>
                    <a:pt x="64" y="2"/>
                  </a:lnTo>
                  <a:lnTo>
                    <a:pt x="60" y="4"/>
                  </a:lnTo>
                  <a:lnTo>
                    <a:pt x="56" y="8"/>
                  </a:lnTo>
                  <a:lnTo>
                    <a:pt x="50" y="12"/>
                  </a:lnTo>
                  <a:lnTo>
                    <a:pt x="46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0" y="36"/>
                  </a:lnTo>
                  <a:lnTo>
                    <a:pt x="34" y="42"/>
                  </a:lnTo>
                  <a:lnTo>
                    <a:pt x="28" y="44"/>
                  </a:lnTo>
                  <a:lnTo>
                    <a:pt x="24" y="48"/>
                  </a:lnTo>
                  <a:lnTo>
                    <a:pt x="18" y="50"/>
                  </a:lnTo>
                  <a:lnTo>
                    <a:pt x="14" y="54"/>
                  </a:lnTo>
                  <a:lnTo>
                    <a:pt x="10" y="60"/>
                  </a:lnTo>
                  <a:lnTo>
                    <a:pt x="6" y="70"/>
                  </a:lnTo>
                  <a:lnTo>
                    <a:pt x="6" y="80"/>
                  </a:lnTo>
                  <a:lnTo>
                    <a:pt x="8" y="88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16" y="108"/>
                  </a:lnTo>
                  <a:lnTo>
                    <a:pt x="18" y="108"/>
                  </a:lnTo>
                  <a:lnTo>
                    <a:pt x="18" y="110"/>
                  </a:lnTo>
                  <a:lnTo>
                    <a:pt x="16" y="114"/>
                  </a:lnTo>
                  <a:lnTo>
                    <a:pt x="14" y="118"/>
                  </a:lnTo>
                  <a:lnTo>
                    <a:pt x="12" y="120"/>
                  </a:lnTo>
                  <a:lnTo>
                    <a:pt x="8" y="124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0" y="136"/>
                  </a:lnTo>
                  <a:lnTo>
                    <a:pt x="2" y="140"/>
                  </a:lnTo>
                  <a:lnTo>
                    <a:pt x="8" y="144"/>
                  </a:lnTo>
                  <a:lnTo>
                    <a:pt x="12" y="148"/>
                  </a:lnTo>
                  <a:lnTo>
                    <a:pt x="18" y="152"/>
                  </a:lnTo>
                  <a:lnTo>
                    <a:pt x="24" y="154"/>
                  </a:lnTo>
                  <a:lnTo>
                    <a:pt x="28" y="154"/>
                  </a:lnTo>
                  <a:lnTo>
                    <a:pt x="38" y="148"/>
                  </a:lnTo>
                  <a:lnTo>
                    <a:pt x="44" y="132"/>
                  </a:lnTo>
                  <a:lnTo>
                    <a:pt x="48" y="114"/>
                  </a:lnTo>
                  <a:lnTo>
                    <a:pt x="50" y="96"/>
                  </a:lnTo>
                  <a:lnTo>
                    <a:pt x="54" y="82"/>
                  </a:lnTo>
                  <a:lnTo>
                    <a:pt x="56" y="74"/>
                  </a:lnTo>
                  <a:lnTo>
                    <a:pt x="60" y="62"/>
                  </a:lnTo>
                  <a:lnTo>
                    <a:pt x="62" y="50"/>
                  </a:lnTo>
                  <a:lnTo>
                    <a:pt x="66" y="36"/>
                  </a:lnTo>
                  <a:lnTo>
                    <a:pt x="66" y="24"/>
                  </a:lnTo>
                  <a:lnTo>
                    <a:pt x="64" y="14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38" y="12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5" name="Freeform 102"/>
            <p:cNvSpPr>
              <a:spLocks/>
            </p:cNvSpPr>
            <p:nvPr/>
          </p:nvSpPr>
          <p:spPr bwMode="gray">
            <a:xfrm>
              <a:off x="7048815" y="4503417"/>
              <a:ext cx="162262" cy="329496"/>
            </a:xfrm>
            <a:custGeom>
              <a:avLst/>
              <a:gdLst>
                <a:gd name="T0" fmla="*/ 68 w 68"/>
                <a:gd name="T1" fmla="*/ 0 h 154"/>
                <a:gd name="T2" fmla="*/ 64 w 68"/>
                <a:gd name="T3" fmla="*/ 2 h 154"/>
                <a:gd name="T4" fmla="*/ 60 w 68"/>
                <a:gd name="T5" fmla="*/ 4 h 154"/>
                <a:gd name="T6" fmla="*/ 56 w 68"/>
                <a:gd name="T7" fmla="*/ 8 h 154"/>
                <a:gd name="T8" fmla="*/ 50 w 68"/>
                <a:gd name="T9" fmla="*/ 12 h 154"/>
                <a:gd name="T10" fmla="*/ 46 w 68"/>
                <a:gd name="T11" fmla="*/ 16 h 154"/>
                <a:gd name="T12" fmla="*/ 44 w 68"/>
                <a:gd name="T13" fmla="*/ 20 h 154"/>
                <a:gd name="T14" fmla="*/ 44 w 68"/>
                <a:gd name="T15" fmla="*/ 24 h 154"/>
                <a:gd name="T16" fmla="*/ 42 w 68"/>
                <a:gd name="T17" fmla="*/ 30 h 154"/>
                <a:gd name="T18" fmla="*/ 42 w 68"/>
                <a:gd name="T19" fmla="*/ 34 h 154"/>
                <a:gd name="T20" fmla="*/ 40 w 68"/>
                <a:gd name="T21" fmla="*/ 36 h 154"/>
                <a:gd name="T22" fmla="*/ 34 w 68"/>
                <a:gd name="T23" fmla="*/ 42 h 154"/>
                <a:gd name="T24" fmla="*/ 28 w 68"/>
                <a:gd name="T25" fmla="*/ 44 h 154"/>
                <a:gd name="T26" fmla="*/ 24 w 68"/>
                <a:gd name="T27" fmla="*/ 48 h 154"/>
                <a:gd name="T28" fmla="*/ 18 w 68"/>
                <a:gd name="T29" fmla="*/ 50 h 154"/>
                <a:gd name="T30" fmla="*/ 14 w 68"/>
                <a:gd name="T31" fmla="*/ 54 h 154"/>
                <a:gd name="T32" fmla="*/ 10 w 68"/>
                <a:gd name="T33" fmla="*/ 60 h 154"/>
                <a:gd name="T34" fmla="*/ 6 w 68"/>
                <a:gd name="T35" fmla="*/ 70 h 154"/>
                <a:gd name="T36" fmla="*/ 6 w 68"/>
                <a:gd name="T37" fmla="*/ 80 h 154"/>
                <a:gd name="T38" fmla="*/ 8 w 68"/>
                <a:gd name="T39" fmla="*/ 88 h 154"/>
                <a:gd name="T40" fmla="*/ 12 w 68"/>
                <a:gd name="T41" fmla="*/ 100 h 154"/>
                <a:gd name="T42" fmla="*/ 14 w 68"/>
                <a:gd name="T43" fmla="*/ 104 h 154"/>
                <a:gd name="T44" fmla="*/ 16 w 68"/>
                <a:gd name="T45" fmla="*/ 106 h 154"/>
                <a:gd name="T46" fmla="*/ 16 w 68"/>
                <a:gd name="T47" fmla="*/ 108 h 154"/>
                <a:gd name="T48" fmla="*/ 18 w 68"/>
                <a:gd name="T49" fmla="*/ 108 h 154"/>
                <a:gd name="T50" fmla="*/ 18 w 68"/>
                <a:gd name="T51" fmla="*/ 110 h 154"/>
                <a:gd name="T52" fmla="*/ 16 w 68"/>
                <a:gd name="T53" fmla="*/ 114 h 154"/>
                <a:gd name="T54" fmla="*/ 14 w 68"/>
                <a:gd name="T55" fmla="*/ 118 h 154"/>
                <a:gd name="T56" fmla="*/ 12 w 68"/>
                <a:gd name="T57" fmla="*/ 120 h 154"/>
                <a:gd name="T58" fmla="*/ 8 w 68"/>
                <a:gd name="T59" fmla="*/ 124 h 154"/>
                <a:gd name="T60" fmla="*/ 4 w 68"/>
                <a:gd name="T61" fmla="*/ 126 h 154"/>
                <a:gd name="T62" fmla="*/ 0 w 68"/>
                <a:gd name="T63" fmla="*/ 128 h 154"/>
                <a:gd name="T64" fmla="*/ 0 w 68"/>
                <a:gd name="T65" fmla="*/ 132 h 154"/>
                <a:gd name="T66" fmla="*/ 0 w 68"/>
                <a:gd name="T67" fmla="*/ 136 h 154"/>
                <a:gd name="T68" fmla="*/ 2 w 68"/>
                <a:gd name="T69" fmla="*/ 140 h 154"/>
                <a:gd name="T70" fmla="*/ 8 w 68"/>
                <a:gd name="T71" fmla="*/ 144 h 154"/>
                <a:gd name="T72" fmla="*/ 12 w 68"/>
                <a:gd name="T73" fmla="*/ 148 h 154"/>
                <a:gd name="T74" fmla="*/ 18 w 68"/>
                <a:gd name="T75" fmla="*/ 152 h 154"/>
                <a:gd name="T76" fmla="*/ 24 w 68"/>
                <a:gd name="T77" fmla="*/ 154 h 154"/>
                <a:gd name="T78" fmla="*/ 28 w 68"/>
                <a:gd name="T79" fmla="*/ 154 h 154"/>
                <a:gd name="T80" fmla="*/ 38 w 68"/>
                <a:gd name="T81" fmla="*/ 148 h 154"/>
                <a:gd name="T82" fmla="*/ 44 w 68"/>
                <a:gd name="T83" fmla="*/ 132 h 154"/>
                <a:gd name="T84" fmla="*/ 48 w 68"/>
                <a:gd name="T85" fmla="*/ 114 h 154"/>
                <a:gd name="T86" fmla="*/ 50 w 68"/>
                <a:gd name="T87" fmla="*/ 96 h 154"/>
                <a:gd name="T88" fmla="*/ 54 w 68"/>
                <a:gd name="T89" fmla="*/ 82 h 154"/>
                <a:gd name="T90" fmla="*/ 56 w 68"/>
                <a:gd name="T91" fmla="*/ 74 h 154"/>
                <a:gd name="T92" fmla="*/ 60 w 68"/>
                <a:gd name="T93" fmla="*/ 62 h 154"/>
                <a:gd name="T94" fmla="*/ 62 w 68"/>
                <a:gd name="T95" fmla="*/ 50 h 154"/>
                <a:gd name="T96" fmla="*/ 66 w 68"/>
                <a:gd name="T97" fmla="*/ 36 h 154"/>
                <a:gd name="T98" fmla="*/ 66 w 68"/>
                <a:gd name="T99" fmla="*/ 24 h 154"/>
                <a:gd name="T100" fmla="*/ 64 w 68"/>
                <a:gd name="T101" fmla="*/ 14 h 154"/>
                <a:gd name="T102" fmla="*/ 60 w 68"/>
                <a:gd name="T103" fmla="*/ 6 h 154"/>
                <a:gd name="T104" fmla="*/ 52 w 68"/>
                <a:gd name="T105" fmla="*/ 6 h 154"/>
                <a:gd name="T106" fmla="*/ 38 w 68"/>
                <a:gd name="T107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154">
                  <a:moveTo>
                    <a:pt x="68" y="0"/>
                  </a:moveTo>
                  <a:lnTo>
                    <a:pt x="64" y="2"/>
                  </a:lnTo>
                  <a:lnTo>
                    <a:pt x="60" y="4"/>
                  </a:lnTo>
                  <a:lnTo>
                    <a:pt x="56" y="8"/>
                  </a:lnTo>
                  <a:lnTo>
                    <a:pt x="50" y="12"/>
                  </a:lnTo>
                  <a:lnTo>
                    <a:pt x="46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0" y="36"/>
                  </a:lnTo>
                  <a:lnTo>
                    <a:pt x="34" y="42"/>
                  </a:lnTo>
                  <a:lnTo>
                    <a:pt x="28" y="44"/>
                  </a:lnTo>
                  <a:lnTo>
                    <a:pt x="24" y="48"/>
                  </a:lnTo>
                  <a:lnTo>
                    <a:pt x="18" y="50"/>
                  </a:lnTo>
                  <a:lnTo>
                    <a:pt x="14" y="54"/>
                  </a:lnTo>
                  <a:lnTo>
                    <a:pt x="10" y="60"/>
                  </a:lnTo>
                  <a:lnTo>
                    <a:pt x="6" y="70"/>
                  </a:lnTo>
                  <a:lnTo>
                    <a:pt x="6" y="80"/>
                  </a:lnTo>
                  <a:lnTo>
                    <a:pt x="8" y="88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16" y="108"/>
                  </a:lnTo>
                  <a:lnTo>
                    <a:pt x="18" y="108"/>
                  </a:lnTo>
                  <a:lnTo>
                    <a:pt x="18" y="110"/>
                  </a:lnTo>
                  <a:lnTo>
                    <a:pt x="16" y="114"/>
                  </a:lnTo>
                  <a:lnTo>
                    <a:pt x="14" y="118"/>
                  </a:lnTo>
                  <a:lnTo>
                    <a:pt x="12" y="120"/>
                  </a:lnTo>
                  <a:lnTo>
                    <a:pt x="8" y="124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0" y="136"/>
                  </a:lnTo>
                  <a:lnTo>
                    <a:pt x="2" y="140"/>
                  </a:lnTo>
                  <a:lnTo>
                    <a:pt x="8" y="144"/>
                  </a:lnTo>
                  <a:lnTo>
                    <a:pt x="12" y="148"/>
                  </a:lnTo>
                  <a:lnTo>
                    <a:pt x="18" y="152"/>
                  </a:lnTo>
                  <a:lnTo>
                    <a:pt x="24" y="154"/>
                  </a:lnTo>
                  <a:lnTo>
                    <a:pt x="28" y="154"/>
                  </a:lnTo>
                  <a:lnTo>
                    <a:pt x="38" y="148"/>
                  </a:lnTo>
                  <a:lnTo>
                    <a:pt x="44" y="132"/>
                  </a:lnTo>
                  <a:lnTo>
                    <a:pt x="48" y="114"/>
                  </a:lnTo>
                  <a:lnTo>
                    <a:pt x="50" y="96"/>
                  </a:lnTo>
                  <a:lnTo>
                    <a:pt x="54" y="82"/>
                  </a:lnTo>
                  <a:lnTo>
                    <a:pt x="56" y="74"/>
                  </a:lnTo>
                  <a:lnTo>
                    <a:pt x="60" y="62"/>
                  </a:lnTo>
                  <a:lnTo>
                    <a:pt x="62" y="50"/>
                  </a:lnTo>
                  <a:lnTo>
                    <a:pt x="66" y="36"/>
                  </a:lnTo>
                  <a:lnTo>
                    <a:pt x="66" y="24"/>
                  </a:lnTo>
                  <a:lnTo>
                    <a:pt x="64" y="14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38" y="12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6" name="Freeform 103"/>
            <p:cNvSpPr>
              <a:spLocks/>
            </p:cNvSpPr>
            <p:nvPr/>
          </p:nvSpPr>
          <p:spPr bwMode="gray">
            <a:xfrm>
              <a:off x="9711818" y="5389204"/>
              <a:ext cx="14317" cy="17117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4 h 8"/>
                <a:gd name="T4" fmla="*/ 6 w 6"/>
                <a:gd name="T5" fmla="*/ 0 h 8"/>
                <a:gd name="T6" fmla="*/ 2 w 6"/>
                <a:gd name="T7" fmla="*/ 4 h 8"/>
                <a:gd name="T8" fmla="*/ 0 w 6"/>
                <a:gd name="T9" fmla="*/ 6 h 8"/>
                <a:gd name="T10" fmla="*/ 4 w 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4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7" name="Freeform 104"/>
            <p:cNvSpPr>
              <a:spLocks/>
            </p:cNvSpPr>
            <p:nvPr/>
          </p:nvSpPr>
          <p:spPr bwMode="gray">
            <a:xfrm>
              <a:off x="9711818" y="5389204"/>
              <a:ext cx="14317" cy="17117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4 h 8"/>
                <a:gd name="T4" fmla="*/ 6 w 6"/>
                <a:gd name="T5" fmla="*/ 0 h 8"/>
                <a:gd name="T6" fmla="*/ 2 w 6"/>
                <a:gd name="T7" fmla="*/ 4 h 8"/>
                <a:gd name="T8" fmla="*/ 0 w 6"/>
                <a:gd name="T9" fmla="*/ 6 h 8"/>
                <a:gd name="T10" fmla="*/ 4 w 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4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4" y="8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8" name="Freeform 105"/>
            <p:cNvSpPr>
              <a:spLocks/>
            </p:cNvSpPr>
            <p:nvPr/>
          </p:nvSpPr>
          <p:spPr bwMode="gray">
            <a:xfrm>
              <a:off x="9726136" y="5055430"/>
              <a:ext cx="162262" cy="333775"/>
            </a:xfrm>
            <a:custGeom>
              <a:avLst/>
              <a:gdLst>
                <a:gd name="T0" fmla="*/ 68 w 68"/>
                <a:gd name="T1" fmla="*/ 30 h 156"/>
                <a:gd name="T2" fmla="*/ 54 w 68"/>
                <a:gd name="T3" fmla="*/ 28 h 156"/>
                <a:gd name="T4" fmla="*/ 46 w 68"/>
                <a:gd name="T5" fmla="*/ 22 h 156"/>
                <a:gd name="T6" fmla="*/ 40 w 68"/>
                <a:gd name="T7" fmla="*/ 14 h 156"/>
                <a:gd name="T8" fmla="*/ 36 w 68"/>
                <a:gd name="T9" fmla="*/ 0 h 156"/>
                <a:gd name="T10" fmla="*/ 32 w 68"/>
                <a:gd name="T11" fmla="*/ 0 h 156"/>
                <a:gd name="T12" fmla="*/ 26 w 68"/>
                <a:gd name="T13" fmla="*/ 2 h 156"/>
                <a:gd name="T14" fmla="*/ 22 w 68"/>
                <a:gd name="T15" fmla="*/ 6 h 156"/>
                <a:gd name="T16" fmla="*/ 28 w 68"/>
                <a:gd name="T17" fmla="*/ 22 h 156"/>
                <a:gd name="T18" fmla="*/ 28 w 68"/>
                <a:gd name="T19" fmla="*/ 40 h 156"/>
                <a:gd name="T20" fmla="*/ 24 w 68"/>
                <a:gd name="T21" fmla="*/ 60 h 156"/>
                <a:gd name="T22" fmla="*/ 18 w 68"/>
                <a:gd name="T23" fmla="*/ 78 h 156"/>
                <a:gd name="T24" fmla="*/ 14 w 68"/>
                <a:gd name="T25" fmla="*/ 96 h 156"/>
                <a:gd name="T26" fmla="*/ 8 w 68"/>
                <a:gd name="T27" fmla="*/ 118 h 156"/>
                <a:gd name="T28" fmla="*/ 4 w 68"/>
                <a:gd name="T29" fmla="*/ 136 h 156"/>
                <a:gd name="T30" fmla="*/ 0 w 68"/>
                <a:gd name="T31" fmla="*/ 156 h 156"/>
                <a:gd name="T32" fmla="*/ 12 w 68"/>
                <a:gd name="T33" fmla="*/ 144 h 156"/>
                <a:gd name="T34" fmla="*/ 24 w 68"/>
                <a:gd name="T35" fmla="*/ 126 h 156"/>
                <a:gd name="T36" fmla="*/ 38 w 68"/>
                <a:gd name="T37" fmla="*/ 104 h 156"/>
                <a:gd name="T38" fmla="*/ 50 w 68"/>
                <a:gd name="T39" fmla="*/ 84 h 156"/>
                <a:gd name="T40" fmla="*/ 60 w 68"/>
                <a:gd name="T41" fmla="*/ 62 h 156"/>
                <a:gd name="T42" fmla="*/ 66 w 68"/>
                <a:gd name="T43" fmla="*/ 44 h 156"/>
                <a:gd name="T44" fmla="*/ 68 w 68"/>
                <a:gd name="T45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" h="156">
                  <a:moveTo>
                    <a:pt x="68" y="30"/>
                  </a:moveTo>
                  <a:lnTo>
                    <a:pt x="54" y="28"/>
                  </a:lnTo>
                  <a:lnTo>
                    <a:pt x="46" y="22"/>
                  </a:lnTo>
                  <a:lnTo>
                    <a:pt x="40" y="14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22" y="6"/>
                  </a:lnTo>
                  <a:lnTo>
                    <a:pt x="28" y="22"/>
                  </a:lnTo>
                  <a:lnTo>
                    <a:pt x="28" y="40"/>
                  </a:lnTo>
                  <a:lnTo>
                    <a:pt x="24" y="60"/>
                  </a:lnTo>
                  <a:lnTo>
                    <a:pt x="18" y="78"/>
                  </a:lnTo>
                  <a:lnTo>
                    <a:pt x="14" y="96"/>
                  </a:lnTo>
                  <a:lnTo>
                    <a:pt x="8" y="118"/>
                  </a:lnTo>
                  <a:lnTo>
                    <a:pt x="4" y="136"/>
                  </a:lnTo>
                  <a:lnTo>
                    <a:pt x="0" y="156"/>
                  </a:lnTo>
                  <a:lnTo>
                    <a:pt x="12" y="144"/>
                  </a:lnTo>
                  <a:lnTo>
                    <a:pt x="24" y="126"/>
                  </a:lnTo>
                  <a:lnTo>
                    <a:pt x="38" y="104"/>
                  </a:lnTo>
                  <a:lnTo>
                    <a:pt x="50" y="84"/>
                  </a:lnTo>
                  <a:lnTo>
                    <a:pt x="60" y="62"/>
                  </a:lnTo>
                  <a:lnTo>
                    <a:pt x="66" y="44"/>
                  </a:lnTo>
                  <a:lnTo>
                    <a:pt x="68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9" name="Freeform 106"/>
            <p:cNvSpPr>
              <a:spLocks/>
            </p:cNvSpPr>
            <p:nvPr/>
          </p:nvSpPr>
          <p:spPr bwMode="gray">
            <a:xfrm>
              <a:off x="9726136" y="5055430"/>
              <a:ext cx="162262" cy="333775"/>
            </a:xfrm>
            <a:custGeom>
              <a:avLst/>
              <a:gdLst>
                <a:gd name="T0" fmla="*/ 68 w 68"/>
                <a:gd name="T1" fmla="*/ 30 h 156"/>
                <a:gd name="T2" fmla="*/ 54 w 68"/>
                <a:gd name="T3" fmla="*/ 28 h 156"/>
                <a:gd name="T4" fmla="*/ 46 w 68"/>
                <a:gd name="T5" fmla="*/ 22 h 156"/>
                <a:gd name="T6" fmla="*/ 40 w 68"/>
                <a:gd name="T7" fmla="*/ 14 h 156"/>
                <a:gd name="T8" fmla="*/ 36 w 68"/>
                <a:gd name="T9" fmla="*/ 0 h 156"/>
                <a:gd name="T10" fmla="*/ 32 w 68"/>
                <a:gd name="T11" fmla="*/ 0 h 156"/>
                <a:gd name="T12" fmla="*/ 26 w 68"/>
                <a:gd name="T13" fmla="*/ 2 h 156"/>
                <a:gd name="T14" fmla="*/ 22 w 68"/>
                <a:gd name="T15" fmla="*/ 6 h 156"/>
                <a:gd name="T16" fmla="*/ 28 w 68"/>
                <a:gd name="T17" fmla="*/ 22 h 156"/>
                <a:gd name="T18" fmla="*/ 28 w 68"/>
                <a:gd name="T19" fmla="*/ 40 h 156"/>
                <a:gd name="T20" fmla="*/ 24 w 68"/>
                <a:gd name="T21" fmla="*/ 60 h 156"/>
                <a:gd name="T22" fmla="*/ 18 w 68"/>
                <a:gd name="T23" fmla="*/ 78 h 156"/>
                <a:gd name="T24" fmla="*/ 14 w 68"/>
                <a:gd name="T25" fmla="*/ 96 h 156"/>
                <a:gd name="T26" fmla="*/ 8 w 68"/>
                <a:gd name="T27" fmla="*/ 118 h 156"/>
                <a:gd name="T28" fmla="*/ 4 w 68"/>
                <a:gd name="T29" fmla="*/ 136 h 156"/>
                <a:gd name="T30" fmla="*/ 0 w 68"/>
                <a:gd name="T31" fmla="*/ 156 h 156"/>
                <a:gd name="T32" fmla="*/ 12 w 68"/>
                <a:gd name="T33" fmla="*/ 144 h 156"/>
                <a:gd name="T34" fmla="*/ 24 w 68"/>
                <a:gd name="T35" fmla="*/ 126 h 156"/>
                <a:gd name="T36" fmla="*/ 38 w 68"/>
                <a:gd name="T37" fmla="*/ 104 h 156"/>
                <a:gd name="T38" fmla="*/ 50 w 68"/>
                <a:gd name="T39" fmla="*/ 84 h 156"/>
                <a:gd name="T40" fmla="*/ 60 w 68"/>
                <a:gd name="T41" fmla="*/ 62 h 156"/>
                <a:gd name="T42" fmla="*/ 66 w 68"/>
                <a:gd name="T43" fmla="*/ 44 h 156"/>
                <a:gd name="T44" fmla="*/ 68 w 68"/>
                <a:gd name="T45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" h="156">
                  <a:moveTo>
                    <a:pt x="68" y="30"/>
                  </a:moveTo>
                  <a:lnTo>
                    <a:pt x="54" y="28"/>
                  </a:lnTo>
                  <a:lnTo>
                    <a:pt x="46" y="22"/>
                  </a:lnTo>
                  <a:lnTo>
                    <a:pt x="40" y="14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22" y="6"/>
                  </a:lnTo>
                  <a:lnTo>
                    <a:pt x="28" y="22"/>
                  </a:lnTo>
                  <a:lnTo>
                    <a:pt x="28" y="40"/>
                  </a:lnTo>
                  <a:lnTo>
                    <a:pt x="24" y="60"/>
                  </a:lnTo>
                  <a:lnTo>
                    <a:pt x="18" y="78"/>
                  </a:lnTo>
                  <a:lnTo>
                    <a:pt x="14" y="96"/>
                  </a:lnTo>
                  <a:lnTo>
                    <a:pt x="8" y="118"/>
                  </a:lnTo>
                  <a:lnTo>
                    <a:pt x="4" y="136"/>
                  </a:lnTo>
                  <a:lnTo>
                    <a:pt x="0" y="156"/>
                  </a:lnTo>
                  <a:lnTo>
                    <a:pt x="12" y="144"/>
                  </a:lnTo>
                  <a:lnTo>
                    <a:pt x="24" y="126"/>
                  </a:lnTo>
                  <a:lnTo>
                    <a:pt x="38" y="104"/>
                  </a:lnTo>
                  <a:lnTo>
                    <a:pt x="50" y="84"/>
                  </a:lnTo>
                  <a:lnTo>
                    <a:pt x="60" y="62"/>
                  </a:lnTo>
                  <a:lnTo>
                    <a:pt x="66" y="44"/>
                  </a:lnTo>
                  <a:lnTo>
                    <a:pt x="68" y="30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40" name="Freeform 107"/>
            <p:cNvSpPr>
              <a:spLocks/>
            </p:cNvSpPr>
            <p:nvPr/>
          </p:nvSpPr>
          <p:spPr bwMode="gray">
            <a:xfrm>
              <a:off x="4772376" y="3061339"/>
              <a:ext cx="23862" cy="4279"/>
            </a:xfrm>
            <a:custGeom>
              <a:avLst/>
              <a:gdLst>
                <a:gd name="T0" fmla="*/ 10 w 10"/>
                <a:gd name="T1" fmla="*/ 2 h 2"/>
                <a:gd name="T2" fmla="*/ 4 w 10"/>
                <a:gd name="T3" fmla="*/ 0 h 2"/>
                <a:gd name="T4" fmla="*/ 0 w 10"/>
                <a:gd name="T5" fmla="*/ 0 h 2"/>
                <a:gd name="T6" fmla="*/ 10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41" name="Freeform 108"/>
            <p:cNvSpPr>
              <a:spLocks/>
            </p:cNvSpPr>
            <p:nvPr/>
          </p:nvSpPr>
          <p:spPr bwMode="gray">
            <a:xfrm>
              <a:off x="4772376" y="3061339"/>
              <a:ext cx="23862" cy="4279"/>
            </a:xfrm>
            <a:custGeom>
              <a:avLst/>
              <a:gdLst>
                <a:gd name="T0" fmla="*/ 10 w 10"/>
                <a:gd name="T1" fmla="*/ 2 h 2"/>
                <a:gd name="T2" fmla="*/ 4 w 10"/>
                <a:gd name="T3" fmla="*/ 0 h 2"/>
                <a:gd name="T4" fmla="*/ 0 w 10"/>
                <a:gd name="T5" fmla="*/ 0 h 2"/>
                <a:gd name="T6" fmla="*/ 10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0" y="2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46" name="任意多边形 45"/>
          <p:cNvSpPr/>
          <p:nvPr/>
        </p:nvSpPr>
        <p:spPr>
          <a:xfrm flipH="1">
            <a:off x="8386100" y="1745210"/>
            <a:ext cx="1004378" cy="3371207"/>
          </a:xfrm>
          <a:custGeom>
            <a:avLst/>
            <a:gdLst>
              <a:gd name="connsiteX0" fmla="*/ 340468 w 340468"/>
              <a:gd name="connsiteY0" fmla="*/ 0 h 2675107"/>
              <a:gd name="connsiteX1" fmla="*/ 0 w 340468"/>
              <a:gd name="connsiteY1" fmla="*/ 48638 h 2675107"/>
              <a:gd name="connsiteX2" fmla="*/ 0 w 340468"/>
              <a:gd name="connsiteY2" fmla="*/ 2675107 h 267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468" h="2675107">
                <a:moveTo>
                  <a:pt x="340468" y="0"/>
                </a:moveTo>
                <a:lnTo>
                  <a:pt x="0" y="48638"/>
                </a:lnTo>
                <a:lnTo>
                  <a:pt x="0" y="2675107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943762" y="5085653"/>
            <a:ext cx="351126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Use </a:t>
            </a:r>
            <a:r>
              <a:rPr lang="en-US" altLang="zh-CN" sz="1600" b="1" i="1" dirty="0">
                <a:solidFill>
                  <a:srgbClr val="FBB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Digital COVID </a:t>
            </a:r>
            <a:r>
              <a:rPr lang="en-US" altLang="zh-CN" sz="1600" b="1" i="1" dirty="0" smtClean="0">
                <a:solidFill>
                  <a:srgbClr val="FBB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Certificate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as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 travel voucher for certain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occasions.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25195" y="150875"/>
            <a:ext cx="3374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Eras Bold ITC" panose="020B0907030504020204" pitchFamily="34" charset="0"/>
              </a:rPr>
              <a:t>Background</a:t>
            </a:r>
            <a:endParaRPr lang="zh-CN" altLang="en-US" sz="3500" dirty="0">
              <a:solidFill>
                <a:schemeClr val="tx1">
                  <a:lumMod val="75000"/>
                  <a:lumOff val="25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8230243" y="1662330"/>
            <a:ext cx="183610" cy="183610"/>
          </a:xfrm>
          <a:prstGeom prst="ellipse">
            <a:avLst/>
          </a:prstGeom>
          <a:solidFill>
            <a:srgbClr val="33A952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7614516" y="4706837"/>
            <a:ext cx="2215775" cy="400110"/>
            <a:chOff x="5096919" y="4725233"/>
            <a:chExt cx="2215775" cy="400110"/>
          </a:xfrm>
        </p:grpSpPr>
        <p:sp>
          <p:nvSpPr>
            <p:cNvPr id="47" name="文本框 46"/>
            <p:cNvSpPr txBox="1"/>
            <p:nvPr/>
          </p:nvSpPr>
          <p:spPr>
            <a:xfrm>
              <a:off x="5096919" y="4725233"/>
              <a:ext cx="2215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accent4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EU</a:t>
              </a:r>
              <a:endParaRPr lang="zh-CN" altLang="en-US" sz="2000" dirty="0">
                <a:solidFill>
                  <a:schemeClr val="accent4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5495347" y="5125343"/>
              <a:ext cx="1390583" cy="0"/>
            </a:xfrm>
            <a:prstGeom prst="line">
              <a:avLst/>
            </a:prstGeom>
            <a:ln>
              <a:solidFill>
                <a:srgbClr val="33A9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616187" y="997849"/>
            <a:ext cx="45892" cy="5119485"/>
            <a:chOff x="629475" y="1945269"/>
            <a:chExt cx="138173" cy="1167638"/>
          </a:xfrm>
        </p:grpSpPr>
        <p:sp>
          <p:nvSpPr>
            <p:cNvPr id="60" name="圆角矩形 59"/>
            <p:cNvSpPr/>
            <p:nvPr/>
          </p:nvSpPr>
          <p:spPr>
            <a:xfrm>
              <a:off x="629475" y="1945269"/>
              <a:ext cx="137652" cy="4563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630517" y="2155152"/>
              <a:ext cx="136610" cy="492873"/>
            </a:xfrm>
            <a:prstGeom prst="roundRect">
              <a:avLst>
                <a:gd name="adj" fmla="val 50000"/>
              </a:avLst>
            </a:prstGeom>
            <a:solidFill>
              <a:srgbClr val="FBB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630517" y="2415869"/>
              <a:ext cx="137131" cy="492873"/>
            </a:xfrm>
            <a:prstGeom prst="roundRect">
              <a:avLst>
                <a:gd name="adj" fmla="val 50000"/>
              </a:avLst>
            </a:prstGeom>
            <a:solidFill>
              <a:srgbClr val="E942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629993" y="2693745"/>
              <a:ext cx="137652" cy="419162"/>
            </a:xfrm>
            <a:prstGeom prst="roundRect">
              <a:avLst>
                <a:gd name="adj" fmla="val 50000"/>
              </a:avLst>
            </a:prstGeom>
            <a:solidFill>
              <a:srgbClr val="33A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椭圆 72"/>
          <p:cNvSpPr/>
          <p:nvPr/>
        </p:nvSpPr>
        <p:spPr>
          <a:xfrm>
            <a:off x="567790" y="976347"/>
            <a:ext cx="133540" cy="1335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569127" y="3341755"/>
            <a:ext cx="133540" cy="1335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567790" y="1625574"/>
            <a:ext cx="133540" cy="1335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567790" y="2570882"/>
            <a:ext cx="133540" cy="1335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746624" y="854376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17 March 2021</a:t>
            </a:r>
          </a:p>
        </p:txBody>
      </p:sp>
      <p:sp>
        <p:nvSpPr>
          <p:cNvPr id="52" name="矩形 51"/>
          <p:cNvSpPr/>
          <p:nvPr/>
        </p:nvSpPr>
        <p:spPr>
          <a:xfrm>
            <a:off x="750769" y="1501037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14 April 2021</a:t>
            </a:r>
          </a:p>
        </p:txBody>
      </p:sp>
      <p:sp>
        <p:nvSpPr>
          <p:cNvPr id="54" name="矩形 53"/>
          <p:cNvSpPr/>
          <p:nvPr/>
        </p:nvSpPr>
        <p:spPr>
          <a:xfrm>
            <a:off x="743978" y="2458353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20 May 2021</a:t>
            </a:r>
          </a:p>
        </p:txBody>
      </p:sp>
      <p:sp>
        <p:nvSpPr>
          <p:cNvPr id="56" name="矩形 55"/>
          <p:cNvSpPr/>
          <p:nvPr/>
        </p:nvSpPr>
        <p:spPr>
          <a:xfrm>
            <a:off x="768504" y="3197517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1 July 2021</a:t>
            </a:r>
          </a:p>
        </p:txBody>
      </p:sp>
      <p:sp>
        <p:nvSpPr>
          <p:cNvPr id="74" name="矩形 73"/>
          <p:cNvSpPr/>
          <p:nvPr/>
        </p:nvSpPr>
        <p:spPr>
          <a:xfrm>
            <a:off x="750768" y="1242899"/>
            <a:ext cx="3551311" cy="286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The Commission proposed a legislative text.</a:t>
            </a:r>
          </a:p>
        </p:txBody>
      </p:sp>
      <p:sp>
        <p:nvSpPr>
          <p:cNvPr id="75" name="矩形 74"/>
          <p:cNvSpPr/>
          <p:nvPr/>
        </p:nvSpPr>
        <p:spPr>
          <a:xfrm>
            <a:off x="764518" y="1852361"/>
            <a:ext cx="3576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The Council adopted its mandate to start negotiations with the European Parliament on the proposal.</a:t>
            </a:r>
          </a:p>
        </p:txBody>
      </p:sp>
      <p:sp>
        <p:nvSpPr>
          <p:cNvPr id="77" name="矩形 76"/>
          <p:cNvSpPr/>
          <p:nvPr/>
        </p:nvSpPr>
        <p:spPr>
          <a:xfrm>
            <a:off x="743978" y="2788185"/>
            <a:ext cx="3558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The European Parliament and the Council agreed on the EU Digital COVID Certificate.</a:t>
            </a:r>
          </a:p>
        </p:txBody>
      </p:sp>
      <p:sp>
        <p:nvSpPr>
          <p:cNvPr id="78" name="矩形 77"/>
          <p:cNvSpPr/>
          <p:nvPr/>
        </p:nvSpPr>
        <p:spPr>
          <a:xfrm>
            <a:off x="762499" y="3530774"/>
            <a:ext cx="35497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srgbClr val="E94236"/>
                </a:solidFill>
                <a:latin typeface="+mn-ea"/>
              </a:rPr>
              <a:t>EU Digital COVID Certificate</a:t>
            </a:r>
            <a:r>
              <a:rPr lang="zh-CN" altLang="en-US" sz="1200" dirty="0">
                <a:solidFill>
                  <a:srgbClr val="E94236"/>
                </a:solidFill>
                <a:latin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enters into application throughout the EU.</a:t>
            </a: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39" y="4062330"/>
            <a:ext cx="4555267" cy="2402477"/>
          </a:xfrm>
          <a:prstGeom prst="rect">
            <a:avLst/>
          </a:prstGeom>
        </p:spPr>
      </p:pic>
      <p:sp>
        <p:nvSpPr>
          <p:cNvPr id="84" name="矩形 83"/>
          <p:cNvSpPr/>
          <p:nvPr/>
        </p:nvSpPr>
        <p:spPr>
          <a:xfrm>
            <a:off x="842462" y="5171285"/>
            <a:ext cx="4471656" cy="481223"/>
          </a:xfrm>
          <a:prstGeom prst="rect">
            <a:avLst/>
          </a:prstGeom>
          <a:ln w="28575">
            <a:solidFill>
              <a:srgbClr val="E94236"/>
            </a:solidFill>
          </a:ln>
          <a:effectLst>
            <a:glow rad="101600">
              <a:srgbClr val="E94236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76" y="5114381"/>
            <a:ext cx="1129529" cy="11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9" r="1"/>
          <a:stretch/>
        </p:blipFill>
        <p:spPr>
          <a:xfrm>
            <a:off x="313283" y="3897746"/>
            <a:ext cx="1729100" cy="1706513"/>
          </a:xfrm>
          <a:prstGeom prst="rect">
            <a:avLst/>
          </a:prstGeom>
          <a:effectLst>
            <a:softEdge rad="444500"/>
          </a:effectLst>
        </p:spPr>
      </p:pic>
      <p:cxnSp>
        <p:nvCxnSpPr>
          <p:cNvPr id="133" name="直接连接符 132"/>
          <p:cNvCxnSpPr>
            <a:stCxn id="84" idx="0"/>
          </p:cNvCxnSpPr>
          <p:nvPr/>
        </p:nvCxnSpPr>
        <p:spPr>
          <a:xfrm flipH="1" flipV="1">
            <a:off x="5046101" y="4058575"/>
            <a:ext cx="354814" cy="12418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 flipV="1">
            <a:off x="3799472" y="3979043"/>
            <a:ext cx="630043" cy="2148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5" idx="2"/>
            <a:endCxn id="69" idx="7"/>
          </p:cNvCxnSpPr>
          <p:nvPr/>
        </p:nvCxnSpPr>
        <p:spPr>
          <a:xfrm flipH="1">
            <a:off x="7405716" y="1730699"/>
            <a:ext cx="1287720" cy="6964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38620" y="3295636"/>
            <a:ext cx="105140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4717350" y="2126230"/>
            <a:ext cx="2327614" cy="2327614"/>
          </a:xfrm>
          <a:prstGeom prst="ellipse">
            <a:avLst/>
          </a:prstGeom>
          <a:gradFill>
            <a:gsLst>
              <a:gs pos="0">
                <a:schemeClr val="bg1"/>
              </a:gs>
              <a:gs pos="36000">
                <a:schemeClr val="bg1"/>
              </a:gs>
              <a:gs pos="100000">
                <a:srgbClr val="ECECEC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558800" dist="533400" dir="2700000" sx="95000" sy="95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5400000">
            <a:off x="4783876" y="2198356"/>
            <a:ext cx="2194560" cy="219456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连接符 40"/>
          <p:cNvCxnSpPr/>
          <p:nvPr/>
        </p:nvCxnSpPr>
        <p:spPr>
          <a:xfrm rot="5400000">
            <a:off x="6256802" y="2981797"/>
            <a:ext cx="0" cy="6121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5471244" y="2493680"/>
            <a:ext cx="425440" cy="848514"/>
            <a:chOff x="5672412" y="3048479"/>
            <a:chExt cx="425440" cy="848514"/>
          </a:xfrm>
        </p:grpSpPr>
        <p:cxnSp>
          <p:nvCxnSpPr>
            <p:cNvPr id="44" name="直接连接符 43"/>
            <p:cNvCxnSpPr/>
            <p:nvPr/>
          </p:nvCxnSpPr>
          <p:spPr>
            <a:xfrm flipH="1" flipV="1">
              <a:off x="5689336" y="3094198"/>
              <a:ext cx="408516" cy="80279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rot="10800000" flipH="1" flipV="1">
              <a:off x="5672412" y="3048479"/>
              <a:ext cx="408516" cy="802795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椭圆 45"/>
          <p:cNvSpPr/>
          <p:nvPr/>
        </p:nvSpPr>
        <p:spPr>
          <a:xfrm>
            <a:off x="5802890" y="3211770"/>
            <a:ext cx="156534" cy="15653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38100" sx="101000" sy="101000" algn="ctr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 rot="10800000">
            <a:off x="4359092" y="3699597"/>
            <a:ext cx="2696797" cy="475391"/>
            <a:chOff x="4447722" y="2324025"/>
            <a:chExt cx="3819418" cy="673286"/>
          </a:xfrm>
          <a:solidFill>
            <a:schemeClr val="accent1">
              <a:alpha val="50000"/>
            </a:schemeClr>
          </a:solidFill>
        </p:grpSpPr>
        <p:sp>
          <p:nvSpPr>
            <p:cNvPr id="66" name="任意多边形 65"/>
            <p:cNvSpPr/>
            <p:nvPr/>
          </p:nvSpPr>
          <p:spPr>
            <a:xfrm rot="10800000">
              <a:off x="4447722" y="2879048"/>
              <a:ext cx="174896" cy="118263"/>
            </a:xfrm>
            <a:custGeom>
              <a:avLst/>
              <a:gdLst>
                <a:gd name="connsiteX0" fmla="*/ 174896 w 174896"/>
                <a:gd name="connsiteY0" fmla="*/ 118264 h 118264"/>
                <a:gd name="connsiteX1" fmla="*/ 0 w 174896"/>
                <a:gd name="connsiteY1" fmla="*/ 118264 h 118264"/>
                <a:gd name="connsiteX2" fmla="*/ 45366 w 174896"/>
                <a:gd name="connsiteY2" fmla="*/ 24091 h 118264"/>
                <a:gd name="connsiteX3" fmla="*/ 54183 w 174896"/>
                <a:gd name="connsiteY3" fmla="*/ 0 h 11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96" h="118264">
                  <a:moveTo>
                    <a:pt x="174896" y="118264"/>
                  </a:moveTo>
                  <a:lnTo>
                    <a:pt x="0" y="118264"/>
                  </a:lnTo>
                  <a:lnTo>
                    <a:pt x="45366" y="24091"/>
                  </a:lnTo>
                  <a:lnTo>
                    <a:pt x="5418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4447723" y="2324025"/>
              <a:ext cx="3819417" cy="555025"/>
            </a:xfrm>
            <a:custGeom>
              <a:avLst/>
              <a:gdLst>
                <a:gd name="connsiteX0" fmla="*/ 450187 w 3819416"/>
                <a:gd name="connsiteY0" fmla="*/ 0 h 555025"/>
                <a:gd name="connsiteX1" fmla="*/ 2496573 w 3819416"/>
                <a:gd name="connsiteY1" fmla="*/ 0 h 555025"/>
                <a:gd name="connsiteX2" fmla="*/ 3819416 w 3819416"/>
                <a:gd name="connsiteY2" fmla="*/ 0 h 555025"/>
                <a:gd name="connsiteX3" fmla="*/ 3680660 w 3819416"/>
                <a:gd name="connsiteY3" fmla="*/ 555025 h 555025"/>
                <a:gd name="connsiteX4" fmla="*/ 2946761 w 3819416"/>
                <a:gd name="connsiteY4" fmla="*/ 555025 h 555025"/>
                <a:gd name="connsiteX5" fmla="*/ 0 w 3819416"/>
                <a:gd name="connsiteY5" fmla="*/ 555025 h 555025"/>
                <a:gd name="connsiteX6" fmla="*/ 24042 w 3819416"/>
                <a:gd name="connsiteY6" fmla="*/ 505116 h 555025"/>
                <a:gd name="connsiteX7" fmla="*/ 424923 w 3819416"/>
                <a:gd name="connsiteY7" fmla="*/ 18892 h 55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9416" h="555025">
                  <a:moveTo>
                    <a:pt x="450187" y="0"/>
                  </a:moveTo>
                  <a:lnTo>
                    <a:pt x="2496573" y="0"/>
                  </a:lnTo>
                  <a:lnTo>
                    <a:pt x="3819416" y="0"/>
                  </a:lnTo>
                  <a:lnTo>
                    <a:pt x="3680660" y="555025"/>
                  </a:lnTo>
                  <a:lnTo>
                    <a:pt x="2946761" y="555025"/>
                  </a:lnTo>
                  <a:lnTo>
                    <a:pt x="0" y="555025"/>
                  </a:lnTo>
                  <a:lnTo>
                    <a:pt x="24042" y="505116"/>
                  </a:lnTo>
                  <a:cubicBezTo>
                    <a:pt x="125540" y="318276"/>
                    <a:pt x="262113" y="153256"/>
                    <a:pt x="424923" y="188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 rot="10800000">
            <a:off x="4682009" y="2427134"/>
            <a:ext cx="2723707" cy="475399"/>
            <a:chOff x="3886753" y="4232300"/>
            <a:chExt cx="3857522" cy="673299"/>
          </a:xfrm>
          <a:solidFill>
            <a:schemeClr val="accent2">
              <a:alpha val="50000"/>
            </a:schemeClr>
          </a:solidFill>
          <a:effectLst/>
        </p:grpSpPr>
        <p:sp>
          <p:nvSpPr>
            <p:cNvPr id="69" name="任意多边形 68"/>
            <p:cNvSpPr/>
            <p:nvPr/>
          </p:nvSpPr>
          <p:spPr>
            <a:xfrm>
              <a:off x="3886753" y="4350573"/>
              <a:ext cx="3857508" cy="555026"/>
            </a:xfrm>
            <a:custGeom>
              <a:avLst/>
              <a:gdLst>
                <a:gd name="connsiteX0" fmla="*/ 138756 w 3857515"/>
                <a:gd name="connsiteY0" fmla="*/ 0 h 555025"/>
                <a:gd name="connsiteX1" fmla="*/ 910754 w 3857515"/>
                <a:gd name="connsiteY1" fmla="*/ 0 h 555025"/>
                <a:gd name="connsiteX2" fmla="*/ 3857515 w 3857515"/>
                <a:gd name="connsiteY2" fmla="*/ 0 h 555025"/>
                <a:gd name="connsiteX3" fmla="*/ 3833472 w 3857515"/>
                <a:gd name="connsiteY3" fmla="*/ 49909 h 555025"/>
                <a:gd name="connsiteX4" fmla="*/ 3432591 w 3857515"/>
                <a:gd name="connsiteY4" fmla="*/ 536133 h 555025"/>
                <a:gd name="connsiteX5" fmla="*/ 3407327 w 3857515"/>
                <a:gd name="connsiteY5" fmla="*/ 555025 h 555025"/>
                <a:gd name="connsiteX6" fmla="*/ 1360941 w 3857515"/>
                <a:gd name="connsiteY6" fmla="*/ 555025 h 555025"/>
                <a:gd name="connsiteX7" fmla="*/ 0 w 3857515"/>
                <a:gd name="connsiteY7" fmla="*/ 555025 h 55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57515" h="555025">
                  <a:moveTo>
                    <a:pt x="138756" y="0"/>
                  </a:moveTo>
                  <a:lnTo>
                    <a:pt x="910754" y="0"/>
                  </a:lnTo>
                  <a:lnTo>
                    <a:pt x="3857515" y="0"/>
                  </a:lnTo>
                  <a:lnTo>
                    <a:pt x="3833472" y="49909"/>
                  </a:lnTo>
                  <a:cubicBezTo>
                    <a:pt x="3731975" y="236749"/>
                    <a:pt x="3595402" y="401770"/>
                    <a:pt x="3432591" y="536133"/>
                  </a:cubicBezTo>
                  <a:lnTo>
                    <a:pt x="3407327" y="555025"/>
                  </a:lnTo>
                  <a:lnTo>
                    <a:pt x="1360941" y="555025"/>
                  </a:lnTo>
                  <a:lnTo>
                    <a:pt x="0" y="5550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7569379" y="4232300"/>
              <a:ext cx="174896" cy="118264"/>
            </a:xfrm>
            <a:custGeom>
              <a:avLst/>
              <a:gdLst>
                <a:gd name="connsiteX0" fmla="*/ 174896 w 174896"/>
                <a:gd name="connsiteY0" fmla="*/ 118264 h 118264"/>
                <a:gd name="connsiteX1" fmla="*/ 0 w 174896"/>
                <a:gd name="connsiteY1" fmla="*/ 118264 h 118264"/>
                <a:gd name="connsiteX2" fmla="*/ 45366 w 174896"/>
                <a:gd name="connsiteY2" fmla="*/ 24091 h 118264"/>
                <a:gd name="connsiteX3" fmla="*/ 54183 w 174896"/>
                <a:gd name="connsiteY3" fmla="*/ 0 h 11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96" h="118264">
                  <a:moveTo>
                    <a:pt x="174896" y="118264"/>
                  </a:moveTo>
                  <a:lnTo>
                    <a:pt x="0" y="118264"/>
                  </a:lnTo>
                  <a:lnTo>
                    <a:pt x="45366" y="24091"/>
                  </a:lnTo>
                  <a:lnTo>
                    <a:pt x="5418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5131066" y="2423801"/>
            <a:ext cx="191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endParaRPr lang="zh-CN" alt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任意多边形 79"/>
          <p:cNvSpPr/>
          <p:nvPr/>
        </p:nvSpPr>
        <p:spPr>
          <a:xfrm flipH="1">
            <a:off x="646950" y="3287331"/>
            <a:ext cx="1671237" cy="45719"/>
          </a:xfrm>
          <a:custGeom>
            <a:avLst/>
            <a:gdLst>
              <a:gd name="connsiteX0" fmla="*/ 24902 w 1352052"/>
              <a:gd name="connsiteY0" fmla="*/ 0 h 102944"/>
              <a:gd name="connsiteX1" fmla="*/ 1352052 w 1352052"/>
              <a:gd name="connsiteY1" fmla="*/ 0 h 102944"/>
              <a:gd name="connsiteX2" fmla="*/ 1327150 w 1352052"/>
              <a:gd name="connsiteY2" fmla="*/ 102944 h 102944"/>
              <a:gd name="connsiteX3" fmla="*/ 0 w 1352052"/>
              <a:gd name="connsiteY3" fmla="*/ 102944 h 10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052" h="102944">
                <a:moveTo>
                  <a:pt x="24902" y="0"/>
                </a:moveTo>
                <a:lnTo>
                  <a:pt x="1352052" y="0"/>
                </a:lnTo>
                <a:lnTo>
                  <a:pt x="1327150" y="102944"/>
                </a:lnTo>
                <a:lnTo>
                  <a:pt x="0" y="1029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9" name="任意多边形 88"/>
          <p:cNvSpPr/>
          <p:nvPr/>
        </p:nvSpPr>
        <p:spPr>
          <a:xfrm>
            <a:off x="9523171" y="3260416"/>
            <a:ext cx="1671237" cy="45719"/>
          </a:xfrm>
          <a:custGeom>
            <a:avLst/>
            <a:gdLst>
              <a:gd name="connsiteX0" fmla="*/ 24902 w 1352052"/>
              <a:gd name="connsiteY0" fmla="*/ 0 h 102944"/>
              <a:gd name="connsiteX1" fmla="*/ 1352052 w 1352052"/>
              <a:gd name="connsiteY1" fmla="*/ 0 h 102944"/>
              <a:gd name="connsiteX2" fmla="*/ 1327150 w 1352052"/>
              <a:gd name="connsiteY2" fmla="*/ 102944 h 102944"/>
              <a:gd name="connsiteX3" fmla="*/ 0 w 1352052"/>
              <a:gd name="connsiteY3" fmla="*/ 102944 h 10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052" h="102944">
                <a:moveTo>
                  <a:pt x="24902" y="0"/>
                </a:moveTo>
                <a:lnTo>
                  <a:pt x="1352052" y="0"/>
                </a:lnTo>
                <a:lnTo>
                  <a:pt x="1327150" y="102944"/>
                </a:lnTo>
                <a:lnTo>
                  <a:pt x="0" y="1029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840963" y="-177282"/>
            <a:ext cx="749667" cy="177282"/>
          </a:xfrm>
          <a:prstGeom prst="roundRect">
            <a:avLst/>
          </a:prstGeom>
          <a:solidFill>
            <a:schemeClr val="accent1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8824" y1="19753" x2="32468" y2="64609"/>
                        <a14:foregroundMark x1="48735" y1="16872" x2="42447" y2="70370"/>
                        <a14:foregroundMark x1="50649" y1="38066" x2="55844" y2="32922"/>
                        <a14:foregroundMark x1="56049" y1="39300" x2="53930" y2="70370"/>
                        <a14:foregroundMark x1="66165" y1="34774" x2="62884" y2="66461"/>
                        <a14:foregroundMark x1="74983" y1="35185" x2="73821" y2="60700"/>
                        <a14:foregroundMark x1="65550" y1="32922" x2="61928" y2="54321"/>
                        <a14:foregroundMark x1="61176" y1="64609" x2="65208" y2="69753"/>
                        <a14:foregroundMark x1="68421" y1="65226" x2="71907" y2="61728"/>
                        <a14:foregroundMark x1="85304" y1="36420" x2="94258" y2="30658"/>
                        <a14:foregroundMark x1="95625" y1="37654" x2="95079" y2="70988"/>
                        <a14:foregroundMark x1="92344" y1="49588" x2="81066" y2="61111"/>
                        <a14:foregroundMark x1="83185" y1="72634" x2="92960" y2="61728"/>
                        <a14:foregroundMark x1="14149" y1="35802" x2="26384" y2="31893"/>
                        <a14:foregroundMark x1="26384" y1="35802" x2="19891" y2="72222"/>
                        <a14:foregroundMark x1="19891" y1="49588" x2="8544" y2="63992"/>
                        <a14:foregroundMark x1="10458" y1="68107" x2="16405" y2="65844"/>
                        <a14:foregroundMark x1="27888" y1="84774" x2="29392" y2="84774"/>
                        <a14:foregroundMark x1="28571" y1="95473" x2="28571" y2="84774"/>
                        <a14:foregroundMark x1="31306" y1="85597" x2="31306" y2="94239"/>
                        <a14:foregroundMark x1="31716" y1="85185" x2="33424" y2="85185"/>
                        <a14:foregroundMark x1="32262" y1="90329" x2="33561" y2="90329"/>
                        <a14:foregroundMark x1="31306" y1="95062" x2="33561" y2="95062"/>
                        <a14:foregroundMark x1="36295" y1="85185" x2="34723" y2="87243"/>
                        <a14:foregroundMark x1="34723" y1="89918" x2="35612" y2="95473"/>
                        <a14:foregroundMark x1="36022" y1="95885" x2="37867" y2="93827"/>
                        <a14:foregroundMark x1="36569" y1="84156" x2="38004" y2="86831"/>
                        <a14:foregroundMark x1="39166" y1="85185" x2="39303" y2="95062"/>
                        <a14:foregroundMark x1="39781" y1="90329" x2="41627" y2="90329"/>
                        <a14:foregroundMark x1="42037" y1="84156" x2="41900" y2="95473"/>
                        <a14:foregroundMark x1="43472" y1="85597" x2="43472" y2="93827"/>
                        <a14:foregroundMark x1="43882" y1="86420" x2="45796" y2="93827"/>
                        <a14:foregroundMark x1="46480" y1="85597" x2="46070" y2="93827"/>
                        <a14:foregroundMark x1="49077" y1="85185" x2="47505" y2="90329"/>
                        <a14:foregroundMark x1="49487" y1="85597" x2="51059" y2="88066"/>
                        <a14:foregroundMark x1="50923" y1="89506" x2="50649" y2="93827"/>
                        <a14:foregroundMark x1="47642" y1="91564" x2="49214" y2="95062"/>
                        <a14:foregroundMark x1="52495" y1="85597" x2="52495" y2="95062"/>
                        <a14:foregroundMark x1="52495" y1="94650" x2="54272" y2="95062"/>
                        <a14:foregroundMark x1="55571" y1="86831" x2="55229" y2="91975"/>
                        <a14:foregroundMark x1="55707" y1="86831" x2="57826" y2="85597"/>
                        <a14:foregroundMark x1="57826" y1="85597" x2="58442" y2="91152"/>
                        <a14:foregroundMark x1="58442" y1="91152" x2="56801" y2="95062"/>
                        <a14:foregroundMark x1="62269" y1="86008" x2="60424" y2="84774"/>
                        <a14:foregroundMark x1="60287" y1="86831" x2="59535" y2="91975"/>
                        <a14:foregroundMark x1="59877" y1="92387" x2="60560" y2="94650"/>
                        <a14:foregroundMark x1="60971" y1="95473" x2="62406" y2="94650"/>
                        <a14:foregroundMark x1="61722" y1="90741" x2="62884" y2="90329"/>
                        <a14:foregroundMark x1="62884" y1="90329" x2="62884" y2="92798"/>
                        <a14:foregroundMark x1="62133" y1="86008" x2="62884" y2="87654"/>
                        <a14:foregroundMark x1="63705" y1="85185" x2="65003" y2="89918"/>
                        <a14:foregroundMark x1="66576" y1="85185" x2="64867" y2="89918"/>
                        <a14:foregroundMark x1="65277" y1="89506" x2="65003" y2="958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1721" y="94681"/>
            <a:ext cx="1232387" cy="388540"/>
          </a:xfrm>
          <a:prstGeom prst="rect">
            <a:avLst/>
          </a:prstGeom>
        </p:spPr>
      </p:pic>
      <p:sp>
        <p:nvSpPr>
          <p:cNvPr id="78" name="文本框 77"/>
          <p:cNvSpPr txBox="1"/>
          <p:nvPr/>
        </p:nvSpPr>
        <p:spPr>
          <a:xfrm>
            <a:off x="325195" y="150875"/>
            <a:ext cx="4069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Eras Bold ITC" panose="020B0907030504020204" pitchFamily="34" charset="0"/>
              </a:rPr>
              <a:t>Status Analysis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4761095" y="3776868"/>
            <a:ext cx="191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</a:p>
        </p:txBody>
      </p:sp>
      <p:sp>
        <p:nvSpPr>
          <p:cNvPr id="4" name="矩形 3"/>
          <p:cNvSpPr/>
          <p:nvPr/>
        </p:nvSpPr>
        <p:spPr>
          <a:xfrm>
            <a:off x="3779610" y="1354608"/>
            <a:ext cx="1551900" cy="63094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en-US" altLang="zh-CN" sz="1700" b="1" dirty="0">
                <a:solidFill>
                  <a:srgbClr val="4384F1"/>
                </a:solidFill>
              </a:rPr>
              <a:t>Temperature </a:t>
            </a:r>
          </a:p>
          <a:p>
            <a:pPr algn="ctr">
              <a:lnSpc>
                <a:spcPts val="2100"/>
              </a:lnSpc>
            </a:pPr>
            <a:r>
              <a:rPr lang="en-US" altLang="zh-CN" sz="1700" b="1" dirty="0">
                <a:solidFill>
                  <a:srgbClr val="4384F1"/>
                </a:solidFill>
              </a:rPr>
              <a:t>Monitoring</a:t>
            </a:r>
          </a:p>
        </p:txBody>
      </p:sp>
      <p:sp>
        <p:nvSpPr>
          <p:cNvPr id="5" name="矩形 4"/>
          <p:cNvSpPr/>
          <p:nvPr/>
        </p:nvSpPr>
        <p:spPr>
          <a:xfrm>
            <a:off x="7971123" y="1099757"/>
            <a:ext cx="1444626" cy="63094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en-US" altLang="zh-CN" sz="1700" b="1" dirty="0">
                <a:solidFill>
                  <a:srgbClr val="4384F1"/>
                </a:solidFill>
              </a:rPr>
              <a:t>Face</a:t>
            </a:r>
          </a:p>
          <a:p>
            <a:pPr algn="ctr">
              <a:lnSpc>
                <a:spcPts val="2100"/>
              </a:lnSpc>
            </a:pPr>
            <a:r>
              <a:rPr lang="en-US" altLang="zh-CN" sz="1700" b="1" dirty="0">
                <a:solidFill>
                  <a:srgbClr val="4384F1"/>
                </a:solidFill>
              </a:rPr>
              <a:t>Recognition</a:t>
            </a:r>
          </a:p>
        </p:txBody>
      </p:sp>
      <p:sp>
        <p:nvSpPr>
          <p:cNvPr id="86" name="矩形 85"/>
          <p:cNvSpPr/>
          <p:nvPr/>
        </p:nvSpPr>
        <p:spPr>
          <a:xfrm>
            <a:off x="7176422" y="4787240"/>
            <a:ext cx="1444626" cy="63094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en-US" altLang="zh-CN" sz="1700" b="1" dirty="0">
                <a:solidFill>
                  <a:srgbClr val="E94236"/>
                </a:solidFill>
              </a:rPr>
              <a:t>Face</a:t>
            </a:r>
          </a:p>
          <a:p>
            <a:pPr algn="ctr">
              <a:lnSpc>
                <a:spcPts val="2100"/>
              </a:lnSpc>
            </a:pPr>
            <a:r>
              <a:rPr lang="en-US" altLang="zh-CN" sz="1700" b="1" dirty="0">
                <a:solidFill>
                  <a:srgbClr val="E94236"/>
                </a:solidFill>
              </a:rPr>
              <a:t>Recognition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189611" y="3648610"/>
            <a:ext cx="3102026" cy="1174896"/>
            <a:chOff x="4574953" y="5118565"/>
            <a:chExt cx="2820160" cy="1174896"/>
          </a:xfrm>
        </p:grpSpPr>
        <p:sp>
          <p:nvSpPr>
            <p:cNvPr id="92" name="矩形 91"/>
            <p:cNvSpPr/>
            <p:nvPr/>
          </p:nvSpPr>
          <p:spPr>
            <a:xfrm>
              <a:off x="4939849" y="5662519"/>
              <a:ext cx="2455264" cy="630942"/>
            </a:xfrm>
            <a:prstGeom prst="rect">
              <a:avLst/>
            </a:prstGeom>
            <a:noFill/>
            <a:ln>
              <a:solidFill>
                <a:srgbClr val="F2B7B4"/>
              </a:solidFill>
              <a:prstDash val="dash"/>
            </a:ln>
            <a:effectLst>
              <a:glow rad="114300">
                <a:srgbClr val="E94236">
                  <a:alpha val="30000"/>
                </a:srgb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100"/>
                </a:lnSpc>
              </a:pPr>
              <a:r>
                <a:rPr lang="pt-BR" altLang="zh-CN" sz="1700" b="1" dirty="0">
                  <a:solidFill>
                    <a:srgbClr val="E942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EU Digital COVID</a:t>
              </a:r>
            </a:p>
            <a:p>
              <a:pPr algn="ctr">
                <a:lnSpc>
                  <a:spcPts val="2100"/>
                </a:lnSpc>
              </a:pPr>
              <a:r>
                <a:rPr lang="pt-BR" altLang="zh-CN" sz="1700" b="1" dirty="0">
                  <a:solidFill>
                    <a:srgbClr val="E942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Certificate </a:t>
              </a:r>
              <a:r>
                <a:rPr lang="en-US" altLang="zh-CN" sz="1700" b="1" dirty="0" smtClean="0">
                  <a:solidFill>
                    <a:srgbClr val="E94236"/>
                  </a:solidFill>
                </a:rPr>
                <a:t>Verification</a:t>
              </a:r>
              <a:endParaRPr lang="pt-BR" altLang="zh-CN" sz="1700" b="1" dirty="0">
                <a:solidFill>
                  <a:srgbClr val="E94236"/>
                </a:solidFill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4574953" y="5118565"/>
              <a:ext cx="774619" cy="710228"/>
              <a:chOff x="2732743" y="2549369"/>
              <a:chExt cx="1161888" cy="1065305"/>
            </a:xfrm>
            <a:effectLst>
              <a:outerShdw blurRad="50800" dist="38100" dir="13500000" algn="br" rotWithShape="0">
                <a:prstClr val="black">
                  <a:alpha val="45000"/>
                </a:prstClr>
              </a:outerShdw>
            </a:effectLst>
          </p:grpSpPr>
          <p:sp>
            <p:nvSpPr>
              <p:cNvPr id="98" name="十字形 97"/>
              <p:cNvSpPr/>
              <p:nvPr/>
            </p:nvSpPr>
            <p:spPr>
              <a:xfrm>
                <a:off x="2900356" y="2845385"/>
                <a:ext cx="190500" cy="190500"/>
              </a:xfrm>
              <a:prstGeom prst="plus">
                <a:avLst>
                  <a:gd name="adj" fmla="val 42915"/>
                </a:avLst>
              </a:prstGeom>
              <a:solidFill>
                <a:schemeClr val="bg1">
                  <a:lumMod val="50000"/>
                </a:schemeClr>
              </a:solidFill>
              <a:ln w="127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9" name="组合 98"/>
              <p:cNvGrpSpPr/>
              <p:nvPr/>
            </p:nvGrpSpPr>
            <p:grpSpPr>
              <a:xfrm>
                <a:off x="2771718" y="2549369"/>
                <a:ext cx="1055881" cy="1065305"/>
                <a:chOff x="3715565" y="2281382"/>
                <a:chExt cx="1318948" cy="1330720"/>
              </a:xfrm>
            </p:grpSpPr>
            <p:sp>
              <p:nvSpPr>
                <p:cNvPr id="101" name="椭圆 100"/>
                <p:cNvSpPr/>
                <p:nvPr/>
              </p:nvSpPr>
              <p:spPr>
                <a:xfrm>
                  <a:off x="3715565" y="2281382"/>
                  <a:ext cx="1318948" cy="131894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6000">
                      <a:schemeClr val="bg1"/>
                    </a:gs>
                    <a:gs pos="100000">
                      <a:srgbClr val="ECECEC"/>
                    </a:gs>
                  </a:gsLst>
                  <a:lin ang="13500000" scaled="1"/>
                </a:gradFill>
                <a:ln w="19050">
                  <a:solidFill>
                    <a:schemeClr val="bg1"/>
                  </a:solidFill>
                </a:ln>
                <a:effectLst>
                  <a:outerShdw blurRad="558800" dist="533400" dir="2700000" sx="95000" sy="95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3750106" y="2320091"/>
                  <a:ext cx="1249867" cy="1249858"/>
                </a:xfrm>
                <a:prstGeom prst="ellipse">
                  <a:avLst/>
                </a:prstGeom>
                <a:noFill/>
                <a:ln w="6350"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3" name="组合 102"/>
                <p:cNvGrpSpPr/>
                <p:nvPr/>
              </p:nvGrpSpPr>
              <p:grpSpPr>
                <a:xfrm>
                  <a:off x="4061232" y="2285547"/>
                  <a:ext cx="627614" cy="1326555"/>
                  <a:chOff x="4946488" y="1051793"/>
                  <a:chExt cx="2250321" cy="4756396"/>
                </a:xfrm>
              </p:grpSpPr>
              <p:grpSp>
                <p:nvGrpSpPr>
                  <p:cNvPr id="104" name="组合 103"/>
                  <p:cNvGrpSpPr/>
                  <p:nvPr/>
                </p:nvGrpSpPr>
                <p:grpSpPr>
                  <a:xfrm>
                    <a:off x="6008588" y="1051793"/>
                    <a:ext cx="1188221" cy="501517"/>
                    <a:chOff x="6008588" y="1051793"/>
                    <a:chExt cx="1188221" cy="501517"/>
                  </a:xfrm>
                </p:grpSpPr>
                <p:sp>
                  <p:nvSpPr>
                    <p:cNvPr id="110" name="任意多边形 109"/>
                    <p:cNvSpPr/>
                    <p:nvPr/>
                  </p:nvSpPr>
                  <p:spPr>
                    <a:xfrm>
                      <a:off x="6542404" y="1180011"/>
                      <a:ext cx="465674" cy="282986"/>
                    </a:xfrm>
                    <a:custGeom>
                      <a:avLst/>
                      <a:gdLst>
                        <a:gd name="connsiteX0" fmla="*/ 220922 w 465674"/>
                        <a:gd name="connsiteY0" fmla="*/ 0 h 282986"/>
                        <a:gd name="connsiteX1" fmla="*/ 251418 w 465674"/>
                        <a:gd name="connsiteY1" fmla="*/ 7841 h 282986"/>
                        <a:gd name="connsiteX2" fmla="*/ 465674 w 465674"/>
                        <a:gd name="connsiteY2" fmla="*/ 86260 h 282986"/>
                        <a:gd name="connsiteX3" fmla="*/ 147826 w 465674"/>
                        <a:gd name="connsiteY3" fmla="*/ 269768 h 282986"/>
                        <a:gd name="connsiteX4" fmla="*/ 39103 w 465674"/>
                        <a:gd name="connsiteY4" fmla="*/ 263046 h 282986"/>
                        <a:gd name="connsiteX5" fmla="*/ 13219 w 465674"/>
                        <a:gd name="connsiteY5" fmla="*/ 233701 h 282986"/>
                        <a:gd name="connsiteX6" fmla="*/ 747 w 465674"/>
                        <a:gd name="connsiteY6" fmla="*/ 196612 h 282986"/>
                        <a:gd name="connsiteX7" fmla="*/ 49287 w 465674"/>
                        <a:gd name="connsiteY7" fmla="*/ 99093 h 282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65674" h="282986">
                          <a:moveTo>
                            <a:pt x="220922" y="0"/>
                          </a:moveTo>
                          <a:lnTo>
                            <a:pt x="251418" y="7841"/>
                          </a:lnTo>
                          <a:lnTo>
                            <a:pt x="465674" y="86260"/>
                          </a:lnTo>
                          <a:lnTo>
                            <a:pt x="147826" y="269768"/>
                          </a:lnTo>
                          <a:cubicBezTo>
                            <a:pt x="112478" y="290177"/>
                            <a:pt x="69741" y="286195"/>
                            <a:pt x="39103" y="263046"/>
                          </a:cubicBezTo>
                          <a:lnTo>
                            <a:pt x="13219" y="233701"/>
                          </a:lnTo>
                          <a:lnTo>
                            <a:pt x="747" y="196612"/>
                          </a:lnTo>
                          <a:cubicBezTo>
                            <a:pt x="-3982" y="158503"/>
                            <a:pt x="13939" y="119501"/>
                            <a:pt x="49287" y="99093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2222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1" name="任意多边形 110"/>
                    <p:cNvSpPr/>
                    <p:nvPr/>
                  </p:nvSpPr>
                  <p:spPr>
                    <a:xfrm>
                      <a:off x="6008588" y="1118388"/>
                      <a:ext cx="766341" cy="434922"/>
                    </a:xfrm>
                    <a:custGeom>
                      <a:avLst/>
                      <a:gdLst>
                        <a:gd name="connsiteX0" fmla="*/ 484082 w 766341"/>
                        <a:gd name="connsiteY0" fmla="*/ 0 h 434922"/>
                        <a:gd name="connsiteX1" fmla="*/ 560345 w 766341"/>
                        <a:gd name="connsiteY1" fmla="*/ 11639 h 434922"/>
                        <a:gd name="connsiteX2" fmla="*/ 766341 w 766341"/>
                        <a:gd name="connsiteY2" fmla="*/ 64606 h 434922"/>
                        <a:gd name="connsiteX3" fmla="*/ 147826 w 766341"/>
                        <a:gd name="connsiteY3" fmla="*/ 421704 h 434922"/>
                        <a:gd name="connsiteX4" fmla="*/ 39102 w 766341"/>
                        <a:gd name="connsiteY4" fmla="*/ 414982 h 434922"/>
                        <a:gd name="connsiteX5" fmla="*/ 13218 w 766341"/>
                        <a:gd name="connsiteY5" fmla="*/ 385637 h 434922"/>
                        <a:gd name="connsiteX6" fmla="*/ 747 w 766341"/>
                        <a:gd name="connsiteY6" fmla="*/ 348548 h 434922"/>
                        <a:gd name="connsiteX7" fmla="*/ 49286 w 766341"/>
                        <a:gd name="connsiteY7" fmla="*/ 251029 h 4349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66341" h="434922">
                          <a:moveTo>
                            <a:pt x="484082" y="0"/>
                          </a:moveTo>
                          <a:lnTo>
                            <a:pt x="560345" y="11639"/>
                          </a:lnTo>
                          <a:lnTo>
                            <a:pt x="766341" y="64606"/>
                          </a:lnTo>
                          <a:lnTo>
                            <a:pt x="147826" y="421704"/>
                          </a:lnTo>
                          <a:cubicBezTo>
                            <a:pt x="112477" y="442113"/>
                            <a:pt x="69741" y="438132"/>
                            <a:pt x="39102" y="414982"/>
                          </a:cubicBezTo>
                          <a:lnTo>
                            <a:pt x="13218" y="385637"/>
                          </a:lnTo>
                          <a:lnTo>
                            <a:pt x="747" y="348548"/>
                          </a:lnTo>
                          <a:cubicBezTo>
                            <a:pt x="-3982" y="310439"/>
                            <a:pt x="13938" y="271438"/>
                            <a:pt x="49286" y="251029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2222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2" name="任意多边形 111"/>
                    <p:cNvSpPr/>
                    <p:nvPr/>
                  </p:nvSpPr>
                  <p:spPr>
                    <a:xfrm rot="-1800000">
                      <a:off x="6018505" y="1051793"/>
                      <a:ext cx="464154" cy="197080"/>
                    </a:xfrm>
                    <a:custGeom>
                      <a:avLst/>
                      <a:gdLst>
                        <a:gd name="connsiteX0" fmla="*/ 0 w 464154"/>
                        <a:gd name="connsiteY0" fmla="*/ 98539 h 197080"/>
                        <a:gd name="connsiteX1" fmla="*/ 0 w 464154"/>
                        <a:gd name="connsiteY1" fmla="*/ 98540 h 197080"/>
                        <a:gd name="connsiteX2" fmla="*/ 0 w 464154"/>
                        <a:gd name="connsiteY2" fmla="*/ 98540 h 197080"/>
                        <a:gd name="connsiteX3" fmla="*/ 190379 w 464154"/>
                        <a:gd name="connsiteY3" fmla="*/ 0 h 197080"/>
                        <a:gd name="connsiteX4" fmla="*/ 333925 w 464154"/>
                        <a:gd name="connsiteY4" fmla="*/ 92831 h 197080"/>
                        <a:gd name="connsiteX5" fmla="*/ 464154 w 464154"/>
                        <a:gd name="connsiteY5" fmla="*/ 197080 h 197080"/>
                        <a:gd name="connsiteX6" fmla="*/ 98540 w 464154"/>
                        <a:gd name="connsiteY6" fmla="*/ 197079 h 197080"/>
                        <a:gd name="connsiteX7" fmla="*/ 7744 w 464154"/>
                        <a:gd name="connsiteY7" fmla="*/ 136895 h 197080"/>
                        <a:gd name="connsiteX8" fmla="*/ 0 w 464154"/>
                        <a:gd name="connsiteY8" fmla="*/ 98540 h 197080"/>
                        <a:gd name="connsiteX9" fmla="*/ 7744 w 464154"/>
                        <a:gd name="connsiteY9" fmla="*/ 60184 h 197080"/>
                        <a:gd name="connsiteX10" fmla="*/ 98540 w 464154"/>
                        <a:gd name="connsiteY10" fmla="*/ 0 h 197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4154" h="197080">
                          <a:moveTo>
                            <a:pt x="0" y="98539"/>
                          </a:moveTo>
                          <a:lnTo>
                            <a:pt x="0" y="98540"/>
                          </a:lnTo>
                          <a:lnTo>
                            <a:pt x="0" y="98540"/>
                          </a:lnTo>
                          <a:close/>
                          <a:moveTo>
                            <a:pt x="190379" y="0"/>
                          </a:moveTo>
                          <a:lnTo>
                            <a:pt x="333925" y="92831"/>
                          </a:lnTo>
                          <a:lnTo>
                            <a:pt x="464154" y="197080"/>
                          </a:lnTo>
                          <a:lnTo>
                            <a:pt x="98540" y="197079"/>
                          </a:lnTo>
                          <a:cubicBezTo>
                            <a:pt x="57723" y="197079"/>
                            <a:pt x="22703" y="172263"/>
                            <a:pt x="7744" y="136895"/>
                          </a:cubicBezTo>
                          <a:lnTo>
                            <a:pt x="0" y="98540"/>
                          </a:lnTo>
                          <a:lnTo>
                            <a:pt x="7744" y="60184"/>
                          </a:lnTo>
                          <a:cubicBezTo>
                            <a:pt x="22703" y="24817"/>
                            <a:pt x="57724" y="0"/>
                            <a:pt x="98540" y="0"/>
                          </a:cubicBez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3" name="任意多边形 112"/>
                    <p:cNvSpPr/>
                    <p:nvPr/>
                  </p:nvSpPr>
                  <p:spPr>
                    <a:xfrm rot="-1800000">
                      <a:off x="6861422" y="1271053"/>
                      <a:ext cx="335387" cy="197079"/>
                    </a:xfrm>
                    <a:custGeom>
                      <a:avLst/>
                      <a:gdLst>
                        <a:gd name="connsiteX0" fmla="*/ 202299 w 335387"/>
                        <a:gd name="connsiteY0" fmla="*/ 0 h 197079"/>
                        <a:gd name="connsiteX1" fmla="*/ 330293 w 335387"/>
                        <a:gd name="connsiteY1" fmla="*/ 187783 h 197079"/>
                        <a:gd name="connsiteX2" fmla="*/ 335387 w 335387"/>
                        <a:gd name="connsiteY2" fmla="*/ 197079 h 197079"/>
                        <a:gd name="connsiteX3" fmla="*/ 98540 w 335387"/>
                        <a:gd name="connsiteY3" fmla="*/ 197079 h 197079"/>
                        <a:gd name="connsiteX4" fmla="*/ 7744 w 335387"/>
                        <a:gd name="connsiteY4" fmla="*/ 136895 h 197079"/>
                        <a:gd name="connsiteX5" fmla="*/ 0 w 335387"/>
                        <a:gd name="connsiteY5" fmla="*/ 98540 h 197079"/>
                        <a:gd name="connsiteX6" fmla="*/ 7744 w 335387"/>
                        <a:gd name="connsiteY6" fmla="*/ 60184 h 197079"/>
                        <a:gd name="connsiteX7" fmla="*/ 98540 w 335387"/>
                        <a:gd name="connsiteY7" fmla="*/ 0 h 1970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35387" h="197079">
                          <a:moveTo>
                            <a:pt x="202299" y="0"/>
                          </a:moveTo>
                          <a:lnTo>
                            <a:pt x="330293" y="187783"/>
                          </a:lnTo>
                          <a:lnTo>
                            <a:pt x="335387" y="197079"/>
                          </a:lnTo>
                          <a:lnTo>
                            <a:pt x="98540" y="197079"/>
                          </a:lnTo>
                          <a:cubicBezTo>
                            <a:pt x="57723" y="197079"/>
                            <a:pt x="22703" y="172263"/>
                            <a:pt x="7744" y="136895"/>
                          </a:cubicBezTo>
                          <a:lnTo>
                            <a:pt x="0" y="98540"/>
                          </a:lnTo>
                          <a:lnTo>
                            <a:pt x="7744" y="60184"/>
                          </a:lnTo>
                          <a:cubicBezTo>
                            <a:pt x="22703" y="24816"/>
                            <a:pt x="57723" y="0"/>
                            <a:pt x="98540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05" name="组合 104"/>
                  <p:cNvGrpSpPr/>
                  <p:nvPr/>
                </p:nvGrpSpPr>
                <p:grpSpPr>
                  <a:xfrm flipH="1" flipV="1">
                    <a:off x="4946488" y="5306672"/>
                    <a:ext cx="1188000" cy="501517"/>
                    <a:chOff x="6008588" y="1051793"/>
                    <a:chExt cx="1188221" cy="501517"/>
                  </a:xfrm>
                </p:grpSpPr>
                <p:sp>
                  <p:nvSpPr>
                    <p:cNvPr id="106" name="任意多边形 105"/>
                    <p:cNvSpPr/>
                    <p:nvPr/>
                  </p:nvSpPr>
                  <p:spPr>
                    <a:xfrm>
                      <a:off x="6542404" y="1180011"/>
                      <a:ext cx="465674" cy="282986"/>
                    </a:xfrm>
                    <a:custGeom>
                      <a:avLst/>
                      <a:gdLst>
                        <a:gd name="connsiteX0" fmla="*/ 220922 w 465674"/>
                        <a:gd name="connsiteY0" fmla="*/ 0 h 282986"/>
                        <a:gd name="connsiteX1" fmla="*/ 251418 w 465674"/>
                        <a:gd name="connsiteY1" fmla="*/ 7841 h 282986"/>
                        <a:gd name="connsiteX2" fmla="*/ 465674 w 465674"/>
                        <a:gd name="connsiteY2" fmla="*/ 86260 h 282986"/>
                        <a:gd name="connsiteX3" fmla="*/ 147826 w 465674"/>
                        <a:gd name="connsiteY3" fmla="*/ 269768 h 282986"/>
                        <a:gd name="connsiteX4" fmla="*/ 39103 w 465674"/>
                        <a:gd name="connsiteY4" fmla="*/ 263046 h 282986"/>
                        <a:gd name="connsiteX5" fmla="*/ 13219 w 465674"/>
                        <a:gd name="connsiteY5" fmla="*/ 233701 h 282986"/>
                        <a:gd name="connsiteX6" fmla="*/ 747 w 465674"/>
                        <a:gd name="connsiteY6" fmla="*/ 196612 h 282986"/>
                        <a:gd name="connsiteX7" fmla="*/ 49287 w 465674"/>
                        <a:gd name="connsiteY7" fmla="*/ 99093 h 282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65674" h="282986">
                          <a:moveTo>
                            <a:pt x="220922" y="0"/>
                          </a:moveTo>
                          <a:lnTo>
                            <a:pt x="251418" y="7841"/>
                          </a:lnTo>
                          <a:lnTo>
                            <a:pt x="465674" y="86260"/>
                          </a:lnTo>
                          <a:lnTo>
                            <a:pt x="147826" y="269768"/>
                          </a:lnTo>
                          <a:cubicBezTo>
                            <a:pt x="112478" y="290177"/>
                            <a:pt x="69741" y="286195"/>
                            <a:pt x="39103" y="263046"/>
                          </a:cubicBezTo>
                          <a:lnTo>
                            <a:pt x="13219" y="233701"/>
                          </a:lnTo>
                          <a:lnTo>
                            <a:pt x="747" y="196612"/>
                          </a:lnTo>
                          <a:cubicBezTo>
                            <a:pt x="-3982" y="158503"/>
                            <a:pt x="13939" y="119501"/>
                            <a:pt x="49287" y="99093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2222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7" name="任意多边形 106"/>
                    <p:cNvSpPr/>
                    <p:nvPr/>
                  </p:nvSpPr>
                  <p:spPr>
                    <a:xfrm>
                      <a:off x="6008588" y="1118388"/>
                      <a:ext cx="766341" cy="434922"/>
                    </a:xfrm>
                    <a:custGeom>
                      <a:avLst/>
                      <a:gdLst>
                        <a:gd name="connsiteX0" fmla="*/ 484082 w 766341"/>
                        <a:gd name="connsiteY0" fmla="*/ 0 h 434922"/>
                        <a:gd name="connsiteX1" fmla="*/ 560345 w 766341"/>
                        <a:gd name="connsiteY1" fmla="*/ 11639 h 434922"/>
                        <a:gd name="connsiteX2" fmla="*/ 766341 w 766341"/>
                        <a:gd name="connsiteY2" fmla="*/ 64606 h 434922"/>
                        <a:gd name="connsiteX3" fmla="*/ 147826 w 766341"/>
                        <a:gd name="connsiteY3" fmla="*/ 421704 h 434922"/>
                        <a:gd name="connsiteX4" fmla="*/ 39102 w 766341"/>
                        <a:gd name="connsiteY4" fmla="*/ 414982 h 434922"/>
                        <a:gd name="connsiteX5" fmla="*/ 13218 w 766341"/>
                        <a:gd name="connsiteY5" fmla="*/ 385637 h 434922"/>
                        <a:gd name="connsiteX6" fmla="*/ 747 w 766341"/>
                        <a:gd name="connsiteY6" fmla="*/ 348548 h 434922"/>
                        <a:gd name="connsiteX7" fmla="*/ 49286 w 766341"/>
                        <a:gd name="connsiteY7" fmla="*/ 251029 h 4349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66341" h="434922">
                          <a:moveTo>
                            <a:pt x="484082" y="0"/>
                          </a:moveTo>
                          <a:lnTo>
                            <a:pt x="560345" y="11639"/>
                          </a:lnTo>
                          <a:lnTo>
                            <a:pt x="766341" y="64606"/>
                          </a:lnTo>
                          <a:lnTo>
                            <a:pt x="147826" y="421704"/>
                          </a:lnTo>
                          <a:cubicBezTo>
                            <a:pt x="112477" y="442113"/>
                            <a:pt x="69741" y="438132"/>
                            <a:pt x="39102" y="414982"/>
                          </a:cubicBezTo>
                          <a:lnTo>
                            <a:pt x="13218" y="385637"/>
                          </a:lnTo>
                          <a:lnTo>
                            <a:pt x="747" y="348548"/>
                          </a:lnTo>
                          <a:cubicBezTo>
                            <a:pt x="-3982" y="310439"/>
                            <a:pt x="13938" y="271438"/>
                            <a:pt x="49286" y="251029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2222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8" name="任意多边形 107"/>
                    <p:cNvSpPr/>
                    <p:nvPr/>
                  </p:nvSpPr>
                  <p:spPr>
                    <a:xfrm rot="-1800000">
                      <a:off x="6018505" y="1051793"/>
                      <a:ext cx="464154" cy="197080"/>
                    </a:xfrm>
                    <a:custGeom>
                      <a:avLst/>
                      <a:gdLst>
                        <a:gd name="connsiteX0" fmla="*/ 0 w 464154"/>
                        <a:gd name="connsiteY0" fmla="*/ 98539 h 197080"/>
                        <a:gd name="connsiteX1" fmla="*/ 0 w 464154"/>
                        <a:gd name="connsiteY1" fmla="*/ 98540 h 197080"/>
                        <a:gd name="connsiteX2" fmla="*/ 0 w 464154"/>
                        <a:gd name="connsiteY2" fmla="*/ 98540 h 197080"/>
                        <a:gd name="connsiteX3" fmla="*/ 190379 w 464154"/>
                        <a:gd name="connsiteY3" fmla="*/ 0 h 197080"/>
                        <a:gd name="connsiteX4" fmla="*/ 333925 w 464154"/>
                        <a:gd name="connsiteY4" fmla="*/ 92831 h 197080"/>
                        <a:gd name="connsiteX5" fmla="*/ 464154 w 464154"/>
                        <a:gd name="connsiteY5" fmla="*/ 197080 h 197080"/>
                        <a:gd name="connsiteX6" fmla="*/ 98540 w 464154"/>
                        <a:gd name="connsiteY6" fmla="*/ 197079 h 197080"/>
                        <a:gd name="connsiteX7" fmla="*/ 7744 w 464154"/>
                        <a:gd name="connsiteY7" fmla="*/ 136895 h 197080"/>
                        <a:gd name="connsiteX8" fmla="*/ 0 w 464154"/>
                        <a:gd name="connsiteY8" fmla="*/ 98540 h 197080"/>
                        <a:gd name="connsiteX9" fmla="*/ 7744 w 464154"/>
                        <a:gd name="connsiteY9" fmla="*/ 60184 h 197080"/>
                        <a:gd name="connsiteX10" fmla="*/ 98540 w 464154"/>
                        <a:gd name="connsiteY10" fmla="*/ 0 h 197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4154" h="197080">
                          <a:moveTo>
                            <a:pt x="0" y="98539"/>
                          </a:moveTo>
                          <a:lnTo>
                            <a:pt x="0" y="98540"/>
                          </a:lnTo>
                          <a:lnTo>
                            <a:pt x="0" y="98540"/>
                          </a:lnTo>
                          <a:close/>
                          <a:moveTo>
                            <a:pt x="190379" y="0"/>
                          </a:moveTo>
                          <a:lnTo>
                            <a:pt x="333925" y="92831"/>
                          </a:lnTo>
                          <a:lnTo>
                            <a:pt x="464154" y="197080"/>
                          </a:lnTo>
                          <a:lnTo>
                            <a:pt x="98540" y="197079"/>
                          </a:lnTo>
                          <a:cubicBezTo>
                            <a:pt x="57723" y="197079"/>
                            <a:pt x="22703" y="172263"/>
                            <a:pt x="7744" y="136895"/>
                          </a:cubicBezTo>
                          <a:lnTo>
                            <a:pt x="0" y="98540"/>
                          </a:lnTo>
                          <a:lnTo>
                            <a:pt x="7744" y="60184"/>
                          </a:lnTo>
                          <a:cubicBezTo>
                            <a:pt x="22703" y="24817"/>
                            <a:pt x="57724" y="0"/>
                            <a:pt x="98540" y="0"/>
                          </a:cubicBez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9" name="任意多边形 108"/>
                    <p:cNvSpPr/>
                    <p:nvPr/>
                  </p:nvSpPr>
                  <p:spPr>
                    <a:xfrm rot="-1800000">
                      <a:off x="6861422" y="1271053"/>
                      <a:ext cx="335387" cy="197079"/>
                    </a:xfrm>
                    <a:custGeom>
                      <a:avLst/>
                      <a:gdLst>
                        <a:gd name="connsiteX0" fmla="*/ 202299 w 335387"/>
                        <a:gd name="connsiteY0" fmla="*/ 0 h 197079"/>
                        <a:gd name="connsiteX1" fmla="*/ 330293 w 335387"/>
                        <a:gd name="connsiteY1" fmla="*/ 187783 h 197079"/>
                        <a:gd name="connsiteX2" fmla="*/ 335387 w 335387"/>
                        <a:gd name="connsiteY2" fmla="*/ 197079 h 197079"/>
                        <a:gd name="connsiteX3" fmla="*/ 98540 w 335387"/>
                        <a:gd name="connsiteY3" fmla="*/ 197079 h 197079"/>
                        <a:gd name="connsiteX4" fmla="*/ 7744 w 335387"/>
                        <a:gd name="connsiteY4" fmla="*/ 136895 h 197079"/>
                        <a:gd name="connsiteX5" fmla="*/ 0 w 335387"/>
                        <a:gd name="connsiteY5" fmla="*/ 98540 h 197079"/>
                        <a:gd name="connsiteX6" fmla="*/ 7744 w 335387"/>
                        <a:gd name="connsiteY6" fmla="*/ 60184 h 197079"/>
                        <a:gd name="connsiteX7" fmla="*/ 98540 w 335387"/>
                        <a:gd name="connsiteY7" fmla="*/ 0 h 1970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35387" h="197079">
                          <a:moveTo>
                            <a:pt x="202299" y="0"/>
                          </a:moveTo>
                          <a:lnTo>
                            <a:pt x="330293" y="187783"/>
                          </a:lnTo>
                          <a:lnTo>
                            <a:pt x="335387" y="197079"/>
                          </a:lnTo>
                          <a:lnTo>
                            <a:pt x="98540" y="197079"/>
                          </a:lnTo>
                          <a:cubicBezTo>
                            <a:pt x="57723" y="197079"/>
                            <a:pt x="22703" y="172263"/>
                            <a:pt x="7744" y="136895"/>
                          </a:cubicBezTo>
                          <a:lnTo>
                            <a:pt x="0" y="98540"/>
                          </a:lnTo>
                          <a:lnTo>
                            <a:pt x="7744" y="60184"/>
                          </a:lnTo>
                          <a:cubicBezTo>
                            <a:pt x="22703" y="24816"/>
                            <a:pt x="57723" y="0"/>
                            <a:pt x="98540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100" name="文本框 99"/>
              <p:cNvSpPr txBox="1"/>
              <p:nvPr/>
            </p:nvSpPr>
            <p:spPr>
              <a:xfrm>
                <a:off x="2732743" y="2858904"/>
                <a:ext cx="1161888" cy="415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New</a:t>
                </a:r>
                <a:endParaRPr lang="zh-CN" altLang="en-US" sz="1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4048241" y="4827590"/>
            <a:ext cx="2165650" cy="1119159"/>
            <a:chOff x="2159462" y="4248282"/>
            <a:chExt cx="2165650" cy="1119159"/>
          </a:xfrm>
        </p:grpSpPr>
        <p:sp>
          <p:nvSpPr>
            <p:cNvPr id="84" name="矩形 83"/>
            <p:cNvSpPr/>
            <p:nvPr/>
          </p:nvSpPr>
          <p:spPr>
            <a:xfrm>
              <a:off x="2699159" y="4721110"/>
              <a:ext cx="1625953" cy="64633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100"/>
                </a:lnSpc>
              </a:pPr>
              <a:r>
                <a:rPr lang="en-US" altLang="zh-CN" sz="1700" b="1" dirty="0">
                  <a:solidFill>
                    <a:srgbClr val="E94236"/>
                  </a:solidFill>
                </a:rPr>
                <a:t>Temperature </a:t>
              </a:r>
            </a:p>
            <a:p>
              <a:pPr algn="ctr">
                <a:lnSpc>
                  <a:spcPts val="2100"/>
                </a:lnSpc>
              </a:pPr>
              <a:r>
                <a:rPr lang="en-US" altLang="zh-CN" sz="1700" b="1" dirty="0">
                  <a:solidFill>
                    <a:srgbClr val="E94236"/>
                  </a:solidFill>
                </a:rPr>
                <a:t>Monitoring</a:t>
              </a:r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2159462" y="4248282"/>
              <a:ext cx="815489" cy="671415"/>
              <a:chOff x="831302" y="2535445"/>
              <a:chExt cx="1304515" cy="1074044"/>
            </a:xfrm>
            <a:effectLst>
              <a:outerShdw blurRad="50800" dist="38100" dir="13500000" algn="br" rotWithShape="0">
                <a:prstClr val="black">
                  <a:alpha val="45000"/>
                </a:prstClr>
              </a:outerShdw>
            </a:effectLst>
          </p:grpSpPr>
          <p:grpSp>
            <p:nvGrpSpPr>
              <p:cNvPr id="115" name="组合 114"/>
              <p:cNvGrpSpPr/>
              <p:nvPr/>
            </p:nvGrpSpPr>
            <p:grpSpPr>
              <a:xfrm>
                <a:off x="956700" y="2535445"/>
                <a:ext cx="1066461" cy="1074044"/>
                <a:chOff x="956700" y="2281163"/>
                <a:chExt cx="1318948" cy="1328326"/>
              </a:xfrm>
            </p:grpSpPr>
            <p:sp>
              <p:nvSpPr>
                <p:cNvPr id="117" name="椭圆 116"/>
                <p:cNvSpPr/>
                <p:nvPr/>
              </p:nvSpPr>
              <p:spPr>
                <a:xfrm>
                  <a:off x="956700" y="2281163"/>
                  <a:ext cx="1318948" cy="1318945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6000">
                      <a:schemeClr val="bg1"/>
                    </a:gs>
                    <a:gs pos="100000">
                      <a:srgbClr val="ECECEC"/>
                    </a:gs>
                  </a:gsLst>
                  <a:lin ang="13500000" scaled="1"/>
                </a:gradFill>
                <a:ln w="19050">
                  <a:solidFill>
                    <a:schemeClr val="bg1"/>
                  </a:solidFill>
                </a:ln>
                <a:effectLst>
                  <a:outerShdw blurRad="558800" dist="533400" dir="2700000" sx="95000" sy="95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8" name="椭圆 117"/>
                <p:cNvSpPr/>
                <p:nvPr/>
              </p:nvSpPr>
              <p:spPr>
                <a:xfrm>
                  <a:off x="991241" y="2319872"/>
                  <a:ext cx="1249867" cy="1249857"/>
                </a:xfrm>
                <a:prstGeom prst="ellipse">
                  <a:avLst/>
                </a:prstGeom>
                <a:noFill/>
                <a:ln w="6350"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9" name="组合 118"/>
                <p:cNvGrpSpPr/>
                <p:nvPr/>
              </p:nvGrpSpPr>
              <p:grpSpPr>
                <a:xfrm>
                  <a:off x="1302367" y="2282934"/>
                  <a:ext cx="627614" cy="1326555"/>
                  <a:chOff x="4946488" y="1051793"/>
                  <a:chExt cx="2250321" cy="4756396"/>
                </a:xfrm>
              </p:grpSpPr>
              <p:grpSp>
                <p:nvGrpSpPr>
                  <p:cNvPr id="120" name="组合 119"/>
                  <p:cNvGrpSpPr/>
                  <p:nvPr/>
                </p:nvGrpSpPr>
                <p:grpSpPr>
                  <a:xfrm>
                    <a:off x="6008588" y="1051793"/>
                    <a:ext cx="1188221" cy="501517"/>
                    <a:chOff x="6008588" y="1051793"/>
                    <a:chExt cx="1188221" cy="501517"/>
                  </a:xfrm>
                </p:grpSpPr>
                <p:sp>
                  <p:nvSpPr>
                    <p:cNvPr id="126" name="任意多边形 125"/>
                    <p:cNvSpPr/>
                    <p:nvPr/>
                  </p:nvSpPr>
                  <p:spPr>
                    <a:xfrm>
                      <a:off x="6542404" y="1180011"/>
                      <a:ext cx="465674" cy="282986"/>
                    </a:xfrm>
                    <a:custGeom>
                      <a:avLst/>
                      <a:gdLst>
                        <a:gd name="connsiteX0" fmla="*/ 220922 w 465674"/>
                        <a:gd name="connsiteY0" fmla="*/ 0 h 282986"/>
                        <a:gd name="connsiteX1" fmla="*/ 251418 w 465674"/>
                        <a:gd name="connsiteY1" fmla="*/ 7841 h 282986"/>
                        <a:gd name="connsiteX2" fmla="*/ 465674 w 465674"/>
                        <a:gd name="connsiteY2" fmla="*/ 86260 h 282986"/>
                        <a:gd name="connsiteX3" fmla="*/ 147826 w 465674"/>
                        <a:gd name="connsiteY3" fmla="*/ 269768 h 282986"/>
                        <a:gd name="connsiteX4" fmla="*/ 39103 w 465674"/>
                        <a:gd name="connsiteY4" fmla="*/ 263046 h 282986"/>
                        <a:gd name="connsiteX5" fmla="*/ 13219 w 465674"/>
                        <a:gd name="connsiteY5" fmla="*/ 233701 h 282986"/>
                        <a:gd name="connsiteX6" fmla="*/ 747 w 465674"/>
                        <a:gd name="connsiteY6" fmla="*/ 196612 h 282986"/>
                        <a:gd name="connsiteX7" fmla="*/ 49287 w 465674"/>
                        <a:gd name="connsiteY7" fmla="*/ 99093 h 282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65674" h="282986">
                          <a:moveTo>
                            <a:pt x="220922" y="0"/>
                          </a:moveTo>
                          <a:lnTo>
                            <a:pt x="251418" y="7841"/>
                          </a:lnTo>
                          <a:lnTo>
                            <a:pt x="465674" y="86260"/>
                          </a:lnTo>
                          <a:lnTo>
                            <a:pt x="147826" y="269768"/>
                          </a:lnTo>
                          <a:cubicBezTo>
                            <a:pt x="112478" y="290177"/>
                            <a:pt x="69741" y="286195"/>
                            <a:pt x="39103" y="263046"/>
                          </a:cubicBezTo>
                          <a:lnTo>
                            <a:pt x="13219" y="233701"/>
                          </a:lnTo>
                          <a:lnTo>
                            <a:pt x="747" y="196612"/>
                          </a:lnTo>
                          <a:cubicBezTo>
                            <a:pt x="-3982" y="158503"/>
                            <a:pt x="13939" y="119501"/>
                            <a:pt x="49287" y="99093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2222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27" name="任意多边形 126"/>
                    <p:cNvSpPr/>
                    <p:nvPr/>
                  </p:nvSpPr>
                  <p:spPr>
                    <a:xfrm>
                      <a:off x="6008588" y="1118388"/>
                      <a:ext cx="766341" cy="434922"/>
                    </a:xfrm>
                    <a:custGeom>
                      <a:avLst/>
                      <a:gdLst>
                        <a:gd name="connsiteX0" fmla="*/ 484082 w 766341"/>
                        <a:gd name="connsiteY0" fmla="*/ 0 h 434922"/>
                        <a:gd name="connsiteX1" fmla="*/ 560345 w 766341"/>
                        <a:gd name="connsiteY1" fmla="*/ 11639 h 434922"/>
                        <a:gd name="connsiteX2" fmla="*/ 766341 w 766341"/>
                        <a:gd name="connsiteY2" fmla="*/ 64606 h 434922"/>
                        <a:gd name="connsiteX3" fmla="*/ 147826 w 766341"/>
                        <a:gd name="connsiteY3" fmla="*/ 421704 h 434922"/>
                        <a:gd name="connsiteX4" fmla="*/ 39102 w 766341"/>
                        <a:gd name="connsiteY4" fmla="*/ 414982 h 434922"/>
                        <a:gd name="connsiteX5" fmla="*/ 13218 w 766341"/>
                        <a:gd name="connsiteY5" fmla="*/ 385637 h 434922"/>
                        <a:gd name="connsiteX6" fmla="*/ 747 w 766341"/>
                        <a:gd name="connsiteY6" fmla="*/ 348548 h 434922"/>
                        <a:gd name="connsiteX7" fmla="*/ 49286 w 766341"/>
                        <a:gd name="connsiteY7" fmla="*/ 251029 h 4349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66341" h="434922">
                          <a:moveTo>
                            <a:pt x="484082" y="0"/>
                          </a:moveTo>
                          <a:lnTo>
                            <a:pt x="560345" y="11639"/>
                          </a:lnTo>
                          <a:lnTo>
                            <a:pt x="766341" y="64606"/>
                          </a:lnTo>
                          <a:lnTo>
                            <a:pt x="147826" y="421704"/>
                          </a:lnTo>
                          <a:cubicBezTo>
                            <a:pt x="112477" y="442113"/>
                            <a:pt x="69741" y="438132"/>
                            <a:pt x="39102" y="414982"/>
                          </a:cubicBezTo>
                          <a:lnTo>
                            <a:pt x="13218" y="385637"/>
                          </a:lnTo>
                          <a:lnTo>
                            <a:pt x="747" y="348548"/>
                          </a:lnTo>
                          <a:cubicBezTo>
                            <a:pt x="-3982" y="310439"/>
                            <a:pt x="13938" y="271438"/>
                            <a:pt x="49286" y="251029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2222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28" name="任意多边形 127"/>
                    <p:cNvSpPr/>
                    <p:nvPr/>
                  </p:nvSpPr>
                  <p:spPr>
                    <a:xfrm rot="-1800000">
                      <a:off x="6018505" y="1051793"/>
                      <a:ext cx="464154" cy="197080"/>
                    </a:xfrm>
                    <a:custGeom>
                      <a:avLst/>
                      <a:gdLst>
                        <a:gd name="connsiteX0" fmla="*/ 0 w 464154"/>
                        <a:gd name="connsiteY0" fmla="*/ 98539 h 197080"/>
                        <a:gd name="connsiteX1" fmla="*/ 0 w 464154"/>
                        <a:gd name="connsiteY1" fmla="*/ 98540 h 197080"/>
                        <a:gd name="connsiteX2" fmla="*/ 0 w 464154"/>
                        <a:gd name="connsiteY2" fmla="*/ 98540 h 197080"/>
                        <a:gd name="connsiteX3" fmla="*/ 190379 w 464154"/>
                        <a:gd name="connsiteY3" fmla="*/ 0 h 197080"/>
                        <a:gd name="connsiteX4" fmla="*/ 333925 w 464154"/>
                        <a:gd name="connsiteY4" fmla="*/ 92831 h 197080"/>
                        <a:gd name="connsiteX5" fmla="*/ 464154 w 464154"/>
                        <a:gd name="connsiteY5" fmla="*/ 197080 h 197080"/>
                        <a:gd name="connsiteX6" fmla="*/ 98540 w 464154"/>
                        <a:gd name="connsiteY6" fmla="*/ 197079 h 197080"/>
                        <a:gd name="connsiteX7" fmla="*/ 7744 w 464154"/>
                        <a:gd name="connsiteY7" fmla="*/ 136895 h 197080"/>
                        <a:gd name="connsiteX8" fmla="*/ 0 w 464154"/>
                        <a:gd name="connsiteY8" fmla="*/ 98540 h 197080"/>
                        <a:gd name="connsiteX9" fmla="*/ 7744 w 464154"/>
                        <a:gd name="connsiteY9" fmla="*/ 60184 h 197080"/>
                        <a:gd name="connsiteX10" fmla="*/ 98540 w 464154"/>
                        <a:gd name="connsiteY10" fmla="*/ 0 h 197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4154" h="197080">
                          <a:moveTo>
                            <a:pt x="0" y="98539"/>
                          </a:moveTo>
                          <a:lnTo>
                            <a:pt x="0" y="98540"/>
                          </a:lnTo>
                          <a:lnTo>
                            <a:pt x="0" y="98540"/>
                          </a:lnTo>
                          <a:close/>
                          <a:moveTo>
                            <a:pt x="190379" y="0"/>
                          </a:moveTo>
                          <a:lnTo>
                            <a:pt x="333925" y="92831"/>
                          </a:lnTo>
                          <a:lnTo>
                            <a:pt x="464154" y="197080"/>
                          </a:lnTo>
                          <a:lnTo>
                            <a:pt x="98540" y="197079"/>
                          </a:lnTo>
                          <a:cubicBezTo>
                            <a:pt x="57723" y="197079"/>
                            <a:pt x="22703" y="172263"/>
                            <a:pt x="7744" y="136895"/>
                          </a:cubicBezTo>
                          <a:lnTo>
                            <a:pt x="0" y="98540"/>
                          </a:lnTo>
                          <a:lnTo>
                            <a:pt x="7744" y="60184"/>
                          </a:lnTo>
                          <a:cubicBezTo>
                            <a:pt x="22703" y="24817"/>
                            <a:pt x="57724" y="0"/>
                            <a:pt x="98540" y="0"/>
                          </a:cubicBez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9" name="任意多边形 128"/>
                    <p:cNvSpPr/>
                    <p:nvPr/>
                  </p:nvSpPr>
                  <p:spPr>
                    <a:xfrm rot="-1800000">
                      <a:off x="6861422" y="1271053"/>
                      <a:ext cx="335387" cy="197079"/>
                    </a:xfrm>
                    <a:custGeom>
                      <a:avLst/>
                      <a:gdLst>
                        <a:gd name="connsiteX0" fmla="*/ 202299 w 335387"/>
                        <a:gd name="connsiteY0" fmla="*/ 0 h 197079"/>
                        <a:gd name="connsiteX1" fmla="*/ 330293 w 335387"/>
                        <a:gd name="connsiteY1" fmla="*/ 187783 h 197079"/>
                        <a:gd name="connsiteX2" fmla="*/ 335387 w 335387"/>
                        <a:gd name="connsiteY2" fmla="*/ 197079 h 197079"/>
                        <a:gd name="connsiteX3" fmla="*/ 98540 w 335387"/>
                        <a:gd name="connsiteY3" fmla="*/ 197079 h 197079"/>
                        <a:gd name="connsiteX4" fmla="*/ 7744 w 335387"/>
                        <a:gd name="connsiteY4" fmla="*/ 136895 h 197079"/>
                        <a:gd name="connsiteX5" fmla="*/ 0 w 335387"/>
                        <a:gd name="connsiteY5" fmla="*/ 98540 h 197079"/>
                        <a:gd name="connsiteX6" fmla="*/ 7744 w 335387"/>
                        <a:gd name="connsiteY6" fmla="*/ 60184 h 197079"/>
                        <a:gd name="connsiteX7" fmla="*/ 98540 w 335387"/>
                        <a:gd name="connsiteY7" fmla="*/ 0 h 1970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35387" h="197079">
                          <a:moveTo>
                            <a:pt x="202299" y="0"/>
                          </a:moveTo>
                          <a:lnTo>
                            <a:pt x="330293" y="187783"/>
                          </a:lnTo>
                          <a:lnTo>
                            <a:pt x="335387" y="197079"/>
                          </a:lnTo>
                          <a:lnTo>
                            <a:pt x="98540" y="197079"/>
                          </a:lnTo>
                          <a:cubicBezTo>
                            <a:pt x="57723" y="197079"/>
                            <a:pt x="22703" y="172263"/>
                            <a:pt x="7744" y="136895"/>
                          </a:cubicBezTo>
                          <a:lnTo>
                            <a:pt x="0" y="98540"/>
                          </a:lnTo>
                          <a:lnTo>
                            <a:pt x="7744" y="60184"/>
                          </a:lnTo>
                          <a:cubicBezTo>
                            <a:pt x="22703" y="24816"/>
                            <a:pt x="57723" y="0"/>
                            <a:pt x="98540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21" name="组合 120"/>
                  <p:cNvGrpSpPr/>
                  <p:nvPr/>
                </p:nvGrpSpPr>
                <p:grpSpPr>
                  <a:xfrm flipH="1" flipV="1">
                    <a:off x="4946488" y="5306672"/>
                    <a:ext cx="1188000" cy="501517"/>
                    <a:chOff x="6008588" y="1051793"/>
                    <a:chExt cx="1188221" cy="501517"/>
                  </a:xfrm>
                </p:grpSpPr>
                <p:sp>
                  <p:nvSpPr>
                    <p:cNvPr id="122" name="任意多边形 121"/>
                    <p:cNvSpPr/>
                    <p:nvPr/>
                  </p:nvSpPr>
                  <p:spPr>
                    <a:xfrm>
                      <a:off x="6542404" y="1180011"/>
                      <a:ext cx="465674" cy="282986"/>
                    </a:xfrm>
                    <a:custGeom>
                      <a:avLst/>
                      <a:gdLst>
                        <a:gd name="connsiteX0" fmla="*/ 220922 w 465674"/>
                        <a:gd name="connsiteY0" fmla="*/ 0 h 282986"/>
                        <a:gd name="connsiteX1" fmla="*/ 251418 w 465674"/>
                        <a:gd name="connsiteY1" fmla="*/ 7841 h 282986"/>
                        <a:gd name="connsiteX2" fmla="*/ 465674 w 465674"/>
                        <a:gd name="connsiteY2" fmla="*/ 86260 h 282986"/>
                        <a:gd name="connsiteX3" fmla="*/ 147826 w 465674"/>
                        <a:gd name="connsiteY3" fmla="*/ 269768 h 282986"/>
                        <a:gd name="connsiteX4" fmla="*/ 39103 w 465674"/>
                        <a:gd name="connsiteY4" fmla="*/ 263046 h 282986"/>
                        <a:gd name="connsiteX5" fmla="*/ 13219 w 465674"/>
                        <a:gd name="connsiteY5" fmla="*/ 233701 h 282986"/>
                        <a:gd name="connsiteX6" fmla="*/ 747 w 465674"/>
                        <a:gd name="connsiteY6" fmla="*/ 196612 h 282986"/>
                        <a:gd name="connsiteX7" fmla="*/ 49287 w 465674"/>
                        <a:gd name="connsiteY7" fmla="*/ 99093 h 282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65674" h="282986">
                          <a:moveTo>
                            <a:pt x="220922" y="0"/>
                          </a:moveTo>
                          <a:lnTo>
                            <a:pt x="251418" y="7841"/>
                          </a:lnTo>
                          <a:lnTo>
                            <a:pt x="465674" y="86260"/>
                          </a:lnTo>
                          <a:lnTo>
                            <a:pt x="147826" y="269768"/>
                          </a:lnTo>
                          <a:cubicBezTo>
                            <a:pt x="112478" y="290177"/>
                            <a:pt x="69741" y="286195"/>
                            <a:pt x="39103" y="263046"/>
                          </a:cubicBezTo>
                          <a:lnTo>
                            <a:pt x="13219" y="233701"/>
                          </a:lnTo>
                          <a:lnTo>
                            <a:pt x="747" y="196612"/>
                          </a:lnTo>
                          <a:cubicBezTo>
                            <a:pt x="-3982" y="158503"/>
                            <a:pt x="13939" y="119501"/>
                            <a:pt x="49287" y="99093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2222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23" name="任意多边形 122"/>
                    <p:cNvSpPr/>
                    <p:nvPr/>
                  </p:nvSpPr>
                  <p:spPr>
                    <a:xfrm>
                      <a:off x="6008588" y="1118388"/>
                      <a:ext cx="766341" cy="434922"/>
                    </a:xfrm>
                    <a:custGeom>
                      <a:avLst/>
                      <a:gdLst>
                        <a:gd name="connsiteX0" fmla="*/ 484082 w 766341"/>
                        <a:gd name="connsiteY0" fmla="*/ 0 h 434922"/>
                        <a:gd name="connsiteX1" fmla="*/ 560345 w 766341"/>
                        <a:gd name="connsiteY1" fmla="*/ 11639 h 434922"/>
                        <a:gd name="connsiteX2" fmla="*/ 766341 w 766341"/>
                        <a:gd name="connsiteY2" fmla="*/ 64606 h 434922"/>
                        <a:gd name="connsiteX3" fmla="*/ 147826 w 766341"/>
                        <a:gd name="connsiteY3" fmla="*/ 421704 h 434922"/>
                        <a:gd name="connsiteX4" fmla="*/ 39102 w 766341"/>
                        <a:gd name="connsiteY4" fmla="*/ 414982 h 434922"/>
                        <a:gd name="connsiteX5" fmla="*/ 13218 w 766341"/>
                        <a:gd name="connsiteY5" fmla="*/ 385637 h 434922"/>
                        <a:gd name="connsiteX6" fmla="*/ 747 w 766341"/>
                        <a:gd name="connsiteY6" fmla="*/ 348548 h 434922"/>
                        <a:gd name="connsiteX7" fmla="*/ 49286 w 766341"/>
                        <a:gd name="connsiteY7" fmla="*/ 251029 h 4349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66341" h="434922">
                          <a:moveTo>
                            <a:pt x="484082" y="0"/>
                          </a:moveTo>
                          <a:lnTo>
                            <a:pt x="560345" y="11639"/>
                          </a:lnTo>
                          <a:lnTo>
                            <a:pt x="766341" y="64606"/>
                          </a:lnTo>
                          <a:lnTo>
                            <a:pt x="147826" y="421704"/>
                          </a:lnTo>
                          <a:cubicBezTo>
                            <a:pt x="112477" y="442113"/>
                            <a:pt x="69741" y="438132"/>
                            <a:pt x="39102" y="414982"/>
                          </a:cubicBezTo>
                          <a:lnTo>
                            <a:pt x="13218" y="385637"/>
                          </a:lnTo>
                          <a:lnTo>
                            <a:pt x="747" y="348548"/>
                          </a:lnTo>
                          <a:cubicBezTo>
                            <a:pt x="-3982" y="310439"/>
                            <a:pt x="13938" y="271438"/>
                            <a:pt x="49286" y="251029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2222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24" name="任意多边形 123"/>
                    <p:cNvSpPr/>
                    <p:nvPr/>
                  </p:nvSpPr>
                  <p:spPr>
                    <a:xfrm rot="-1800000">
                      <a:off x="6018505" y="1051793"/>
                      <a:ext cx="464154" cy="197080"/>
                    </a:xfrm>
                    <a:custGeom>
                      <a:avLst/>
                      <a:gdLst>
                        <a:gd name="connsiteX0" fmla="*/ 0 w 464154"/>
                        <a:gd name="connsiteY0" fmla="*/ 98539 h 197080"/>
                        <a:gd name="connsiteX1" fmla="*/ 0 w 464154"/>
                        <a:gd name="connsiteY1" fmla="*/ 98540 h 197080"/>
                        <a:gd name="connsiteX2" fmla="*/ 0 w 464154"/>
                        <a:gd name="connsiteY2" fmla="*/ 98540 h 197080"/>
                        <a:gd name="connsiteX3" fmla="*/ 190379 w 464154"/>
                        <a:gd name="connsiteY3" fmla="*/ 0 h 197080"/>
                        <a:gd name="connsiteX4" fmla="*/ 333925 w 464154"/>
                        <a:gd name="connsiteY4" fmla="*/ 92831 h 197080"/>
                        <a:gd name="connsiteX5" fmla="*/ 464154 w 464154"/>
                        <a:gd name="connsiteY5" fmla="*/ 197080 h 197080"/>
                        <a:gd name="connsiteX6" fmla="*/ 98540 w 464154"/>
                        <a:gd name="connsiteY6" fmla="*/ 197079 h 197080"/>
                        <a:gd name="connsiteX7" fmla="*/ 7744 w 464154"/>
                        <a:gd name="connsiteY7" fmla="*/ 136895 h 197080"/>
                        <a:gd name="connsiteX8" fmla="*/ 0 w 464154"/>
                        <a:gd name="connsiteY8" fmla="*/ 98540 h 197080"/>
                        <a:gd name="connsiteX9" fmla="*/ 7744 w 464154"/>
                        <a:gd name="connsiteY9" fmla="*/ 60184 h 197080"/>
                        <a:gd name="connsiteX10" fmla="*/ 98540 w 464154"/>
                        <a:gd name="connsiteY10" fmla="*/ 0 h 197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4154" h="197080">
                          <a:moveTo>
                            <a:pt x="0" y="98539"/>
                          </a:moveTo>
                          <a:lnTo>
                            <a:pt x="0" y="98540"/>
                          </a:lnTo>
                          <a:lnTo>
                            <a:pt x="0" y="98540"/>
                          </a:lnTo>
                          <a:close/>
                          <a:moveTo>
                            <a:pt x="190379" y="0"/>
                          </a:moveTo>
                          <a:lnTo>
                            <a:pt x="333925" y="92831"/>
                          </a:lnTo>
                          <a:lnTo>
                            <a:pt x="464154" y="197080"/>
                          </a:lnTo>
                          <a:lnTo>
                            <a:pt x="98540" y="197079"/>
                          </a:lnTo>
                          <a:cubicBezTo>
                            <a:pt x="57723" y="197079"/>
                            <a:pt x="22703" y="172263"/>
                            <a:pt x="7744" y="136895"/>
                          </a:cubicBezTo>
                          <a:lnTo>
                            <a:pt x="0" y="98540"/>
                          </a:lnTo>
                          <a:lnTo>
                            <a:pt x="7744" y="60184"/>
                          </a:lnTo>
                          <a:cubicBezTo>
                            <a:pt x="22703" y="24817"/>
                            <a:pt x="57724" y="0"/>
                            <a:pt x="98540" y="0"/>
                          </a:cubicBez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5" name="任意多边形 124"/>
                    <p:cNvSpPr/>
                    <p:nvPr/>
                  </p:nvSpPr>
                  <p:spPr>
                    <a:xfrm rot="-1800000">
                      <a:off x="6861422" y="1271053"/>
                      <a:ext cx="335387" cy="197079"/>
                    </a:xfrm>
                    <a:custGeom>
                      <a:avLst/>
                      <a:gdLst>
                        <a:gd name="connsiteX0" fmla="*/ 202299 w 335387"/>
                        <a:gd name="connsiteY0" fmla="*/ 0 h 197079"/>
                        <a:gd name="connsiteX1" fmla="*/ 330293 w 335387"/>
                        <a:gd name="connsiteY1" fmla="*/ 187783 h 197079"/>
                        <a:gd name="connsiteX2" fmla="*/ 335387 w 335387"/>
                        <a:gd name="connsiteY2" fmla="*/ 197079 h 197079"/>
                        <a:gd name="connsiteX3" fmla="*/ 98540 w 335387"/>
                        <a:gd name="connsiteY3" fmla="*/ 197079 h 197079"/>
                        <a:gd name="connsiteX4" fmla="*/ 7744 w 335387"/>
                        <a:gd name="connsiteY4" fmla="*/ 136895 h 197079"/>
                        <a:gd name="connsiteX5" fmla="*/ 0 w 335387"/>
                        <a:gd name="connsiteY5" fmla="*/ 98540 h 197079"/>
                        <a:gd name="connsiteX6" fmla="*/ 7744 w 335387"/>
                        <a:gd name="connsiteY6" fmla="*/ 60184 h 197079"/>
                        <a:gd name="connsiteX7" fmla="*/ 98540 w 335387"/>
                        <a:gd name="connsiteY7" fmla="*/ 0 h 1970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35387" h="197079">
                          <a:moveTo>
                            <a:pt x="202299" y="0"/>
                          </a:moveTo>
                          <a:lnTo>
                            <a:pt x="330293" y="187783"/>
                          </a:lnTo>
                          <a:lnTo>
                            <a:pt x="335387" y="197079"/>
                          </a:lnTo>
                          <a:lnTo>
                            <a:pt x="98540" y="197079"/>
                          </a:lnTo>
                          <a:cubicBezTo>
                            <a:pt x="57723" y="197079"/>
                            <a:pt x="22703" y="172263"/>
                            <a:pt x="7744" y="136895"/>
                          </a:cubicBezTo>
                          <a:lnTo>
                            <a:pt x="0" y="98540"/>
                          </a:lnTo>
                          <a:lnTo>
                            <a:pt x="7744" y="60184"/>
                          </a:lnTo>
                          <a:cubicBezTo>
                            <a:pt x="22703" y="24816"/>
                            <a:pt x="57723" y="0"/>
                            <a:pt x="98540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116" name="文本框 115"/>
              <p:cNvSpPr txBox="1"/>
              <p:nvPr/>
            </p:nvSpPr>
            <p:spPr>
              <a:xfrm>
                <a:off x="831302" y="2841398"/>
                <a:ext cx="1304515" cy="443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Optional</a:t>
                </a:r>
                <a:endParaRPr lang="zh-CN" altLang="en-US" sz="1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cxnSp>
        <p:nvCxnSpPr>
          <p:cNvPr id="130" name="直接连接符 129"/>
          <p:cNvCxnSpPr>
            <a:stCxn id="4" idx="2"/>
            <a:endCxn id="69" idx="5"/>
          </p:cNvCxnSpPr>
          <p:nvPr/>
        </p:nvCxnSpPr>
        <p:spPr>
          <a:xfrm>
            <a:off x="4555560" y="1985550"/>
            <a:ext cx="444326" cy="441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>
            <a:stCxn id="86" idx="0"/>
            <a:endCxn id="67" idx="7"/>
          </p:cNvCxnSpPr>
          <p:nvPr/>
        </p:nvCxnSpPr>
        <p:spPr>
          <a:xfrm flipH="1" flipV="1">
            <a:off x="6755860" y="4161649"/>
            <a:ext cx="1142875" cy="6255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292856" y="1630248"/>
            <a:ext cx="28638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Clr>
                <a:srgbClr val="4384F1"/>
              </a:buClr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Contactless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automatic temperature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monitoring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285750" indent="-285750">
              <a:lnSpc>
                <a:spcPts val="2000"/>
              </a:lnSpc>
              <a:buClr>
                <a:srgbClr val="4384F1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Accurate,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fast;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ts val="2000"/>
              </a:lnSpc>
              <a:buClr>
                <a:srgbClr val="4384F1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Record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abnormal temperature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automatically;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9130762" y="3538519"/>
            <a:ext cx="2904943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Clr>
                <a:srgbClr val="E94236"/>
              </a:buClr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Contactless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automatic temperature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monitoring;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ts val="2000"/>
              </a:lnSpc>
              <a:buClr>
                <a:srgbClr val="E94236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Accurate,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fast;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ts val="2000"/>
              </a:lnSpc>
              <a:buClr>
                <a:srgbClr val="E94236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Record abnormal temperature information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automatically;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ts val="2000"/>
              </a:lnSpc>
              <a:buClr>
                <a:srgbClr val="E94236"/>
              </a:buClr>
              <a:buFont typeface="Wingdings" panose="05000000000000000000" pitchFamily="2" charset="2"/>
              <a:buChar char="l"/>
            </a:pPr>
            <a:r>
              <a:rPr lang="en-US" altLang="zh-CN" sz="1600" i="1" dirty="0" err="1" smtClean="0">
                <a:solidFill>
                  <a:srgbClr val="E94236"/>
                </a:solidFill>
              </a:rPr>
              <a:t>Verificate</a:t>
            </a:r>
            <a:r>
              <a:rPr lang="en-US" altLang="zh-CN" sz="1600" i="1" dirty="0" smtClean="0">
                <a:solidFill>
                  <a:srgbClr val="E94236"/>
                </a:solidFill>
              </a:rPr>
              <a:t> </a:t>
            </a:r>
            <a:r>
              <a:rPr lang="en-US" altLang="zh-CN" sz="1600" b="1" i="1" dirty="0">
                <a:solidFill>
                  <a:srgbClr val="E94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Digital COVID Certificate </a:t>
            </a:r>
            <a:r>
              <a:rPr lang="en-US" altLang="zh-CN" sz="1600" i="1" dirty="0">
                <a:solidFill>
                  <a:srgbClr val="E94236"/>
                </a:solidFill>
              </a:rPr>
              <a:t>of </a:t>
            </a:r>
            <a:r>
              <a:rPr lang="en-US" altLang="zh-CN" sz="1600" i="1" dirty="0" smtClean="0">
                <a:solidFill>
                  <a:srgbClr val="E94236"/>
                </a:solidFill>
              </a:rPr>
              <a:t>personnel.</a:t>
            </a:r>
          </a:p>
        </p:txBody>
      </p:sp>
    </p:spTree>
    <p:extLst>
      <p:ext uri="{BB962C8B-B14F-4D97-AF65-F5344CB8AC3E}">
        <p14:creationId xmlns:p14="http://schemas.microsoft.com/office/powerpoint/2010/main" val="2230791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235002" y="248291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BBD06"/>
                </a:solidFill>
                <a:latin typeface="Arial Black" panose="020B0A04020102020204" pitchFamily="34" charset="0"/>
              </a:rPr>
              <a:t>①</a:t>
            </a:r>
            <a:endParaRPr lang="zh-CN" altLang="en-US" sz="2400" b="1" dirty="0">
              <a:solidFill>
                <a:srgbClr val="FBBD0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 flipH="1">
            <a:off x="7273629" y="1621914"/>
            <a:ext cx="1455191" cy="693211"/>
            <a:chOff x="3275013" y="3078163"/>
            <a:chExt cx="5634038" cy="701675"/>
          </a:xfrm>
        </p:grpSpPr>
        <p:sp>
          <p:nvSpPr>
            <p:cNvPr id="53" name="Freeform 20"/>
            <p:cNvSpPr>
              <a:spLocks/>
            </p:cNvSpPr>
            <p:nvPr/>
          </p:nvSpPr>
          <p:spPr bwMode="auto">
            <a:xfrm>
              <a:off x="3275013" y="3078163"/>
              <a:ext cx="5634038" cy="701675"/>
            </a:xfrm>
            <a:custGeom>
              <a:avLst/>
              <a:gdLst>
                <a:gd name="T0" fmla="*/ 1499 w 1499"/>
                <a:gd name="T1" fmla="*/ 184 h 184"/>
                <a:gd name="T2" fmla="*/ 1391 w 1499"/>
                <a:gd name="T3" fmla="*/ 23 h 184"/>
                <a:gd name="T4" fmla="*/ 1347 w 1499"/>
                <a:gd name="T5" fmla="*/ 0 h 184"/>
                <a:gd name="T6" fmla="*/ 0 w 1499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9" h="184">
                  <a:moveTo>
                    <a:pt x="1499" y="184"/>
                  </a:moveTo>
                  <a:cubicBezTo>
                    <a:pt x="1391" y="23"/>
                    <a:pt x="1391" y="23"/>
                    <a:pt x="1391" y="23"/>
                  </a:cubicBezTo>
                  <a:cubicBezTo>
                    <a:pt x="1382" y="10"/>
                    <a:pt x="1362" y="0"/>
                    <a:pt x="134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>
              <a:off x="3275013" y="3078163"/>
              <a:ext cx="5634038" cy="701675"/>
            </a:xfrm>
            <a:custGeom>
              <a:avLst/>
              <a:gdLst>
                <a:gd name="T0" fmla="*/ 1499 w 1499"/>
                <a:gd name="T1" fmla="*/ 184 h 184"/>
                <a:gd name="T2" fmla="*/ 1391 w 1499"/>
                <a:gd name="T3" fmla="*/ 23 h 184"/>
                <a:gd name="T4" fmla="*/ 1347 w 1499"/>
                <a:gd name="T5" fmla="*/ 0 h 184"/>
                <a:gd name="T6" fmla="*/ 0 w 1499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9" h="184">
                  <a:moveTo>
                    <a:pt x="1499" y="184"/>
                  </a:moveTo>
                  <a:cubicBezTo>
                    <a:pt x="1391" y="23"/>
                    <a:pt x="1391" y="23"/>
                    <a:pt x="1391" y="23"/>
                  </a:cubicBezTo>
                  <a:cubicBezTo>
                    <a:pt x="1382" y="10"/>
                    <a:pt x="1362" y="0"/>
                    <a:pt x="134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723884" y="1621915"/>
            <a:ext cx="1455191" cy="693210"/>
            <a:chOff x="3275013" y="3078163"/>
            <a:chExt cx="5634038" cy="701675"/>
          </a:xfrm>
        </p:grpSpPr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3275013" y="3078163"/>
              <a:ext cx="5634038" cy="701675"/>
            </a:xfrm>
            <a:custGeom>
              <a:avLst/>
              <a:gdLst>
                <a:gd name="T0" fmla="*/ 1499 w 1499"/>
                <a:gd name="T1" fmla="*/ 184 h 184"/>
                <a:gd name="T2" fmla="*/ 1391 w 1499"/>
                <a:gd name="T3" fmla="*/ 23 h 184"/>
                <a:gd name="T4" fmla="*/ 1347 w 1499"/>
                <a:gd name="T5" fmla="*/ 0 h 184"/>
                <a:gd name="T6" fmla="*/ 0 w 1499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9" h="184">
                  <a:moveTo>
                    <a:pt x="1499" y="184"/>
                  </a:moveTo>
                  <a:cubicBezTo>
                    <a:pt x="1391" y="23"/>
                    <a:pt x="1391" y="23"/>
                    <a:pt x="1391" y="23"/>
                  </a:cubicBezTo>
                  <a:cubicBezTo>
                    <a:pt x="1382" y="10"/>
                    <a:pt x="1362" y="0"/>
                    <a:pt x="134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3275013" y="3078163"/>
              <a:ext cx="5634038" cy="701675"/>
            </a:xfrm>
            <a:custGeom>
              <a:avLst/>
              <a:gdLst>
                <a:gd name="T0" fmla="*/ 1499 w 1499"/>
                <a:gd name="T1" fmla="*/ 184 h 184"/>
                <a:gd name="T2" fmla="*/ 1391 w 1499"/>
                <a:gd name="T3" fmla="*/ 23 h 184"/>
                <a:gd name="T4" fmla="*/ 1347 w 1499"/>
                <a:gd name="T5" fmla="*/ 0 h 184"/>
                <a:gd name="T6" fmla="*/ 0 w 1499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9" h="184">
                  <a:moveTo>
                    <a:pt x="1499" y="184"/>
                  </a:moveTo>
                  <a:cubicBezTo>
                    <a:pt x="1391" y="23"/>
                    <a:pt x="1391" y="23"/>
                    <a:pt x="1391" y="23"/>
                  </a:cubicBezTo>
                  <a:cubicBezTo>
                    <a:pt x="1382" y="10"/>
                    <a:pt x="1362" y="0"/>
                    <a:pt x="134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7" name="矩形 166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8824" y1="19753" x2="32468" y2="64609"/>
                        <a14:foregroundMark x1="48735" y1="16872" x2="42447" y2="70370"/>
                        <a14:foregroundMark x1="50649" y1="38066" x2="55844" y2="32922"/>
                        <a14:foregroundMark x1="56049" y1="39300" x2="53930" y2="70370"/>
                        <a14:foregroundMark x1="66165" y1="34774" x2="62884" y2="66461"/>
                        <a14:foregroundMark x1="74983" y1="35185" x2="73821" y2="60700"/>
                        <a14:foregroundMark x1="65550" y1="32922" x2="61928" y2="54321"/>
                        <a14:foregroundMark x1="61176" y1="64609" x2="65208" y2="69753"/>
                        <a14:foregroundMark x1="68421" y1="65226" x2="71907" y2="61728"/>
                        <a14:foregroundMark x1="85304" y1="36420" x2="94258" y2="30658"/>
                        <a14:foregroundMark x1="95625" y1="37654" x2="95079" y2="70988"/>
                        <a14:foregroundMark x1="92344" y1="49588" x2="81066" y2="61111"/>
                        <a14:foregroundMark x1="83185" y1="72634" x2="92960" y2="61728"/>
                        <a14:foregroundMark x1="14149" y1="35802" x2="26384" y2="31893"/>
                        <a14:foregroundMark x1="26384" y1="35802" x2="19891" y2="72222"/>
                        <a14:foregroundMark x1="19891" y1="49588" x2="8544" y2="63992"/>
                        <a14:foregroundMark x1="10458" y1="68107" x2="16405" y2="65844"/>
                        <a14:foregroundMark x1="27888" y1="84774" x2="29392" y2="84774"/>
                        <a14:foregroundMark x1="28571" y1="95473" x2="28571" y2="84774"/>
                        <a14:foregroundMark x1="31306" y1="85597" x2="31306" y2="94239"/>
                        <a14:foregroundMark x1="31716" y1="85185" x2="33424" y2="85185"/>
                        <a14:foregroundMark x1="32262" y1="90329" x2="33561" y2="90329"/>
                        <a14:foregroundMark x1="31306" y1="95062" x2="33561" y2="95062"/>
                        <a14:foregroundMark x1="36295" y1="85185" x2="34723" y2="87243"/>
                        <a14:foregroundMark x1="34723" y1="89918" x2="35612" y2="95473"/>
                        <a14:foregroundMark x1="36022" y1="95885" x2="37867" y2="93827"/>
                        <a14:foregroundMark x1="36569" y1="84156" x2="38004" y2="86831"/>
                        <a14:foregroundMark x1="39166" y1="85185" x2="39303" y2="95062"/>
                        <a14:foregroundMark x1="39781" y1="90329" x2="41627" y2="90329"/>
                        <a14:foregroundMark x1="42037" y1="84156" x2="41900" y2="95473"/>
                        <a14:foregroundMark x1="43472" y1="85597" x2="43472" y2="93827"/>
                        <a14:foregroundMark x1="43882" y1="86420" x2="45796" y2="93827"/>
                        <a14:foregroundMark x1="46480" y1="85597" x2="46070" y2="93827"/>
                        <a14:foregroundMark x1="49077" y1="85185" x2="47505" y2="90329"/>
                        <a14:foregroundMark x1="49487" y1="85597" x2="51059" y2="88066"/>
                        <a14:foregroundMark x1="50923" y1="89506" x2="50649" y2="93827"/>
                        <a14:foregroundMark x1="47642" y1="91564" x2="49214" y2="95062"/>
                        <a14:foregroundMark x1="52495" y1="85597" x2="52495" y2="95062"/>
                        <a14:foregroundMark x1="52495" y1="94650" x2="54272" y2="95062"/>
                        <a14:foregroundMark x1="55571" y1="86831" x2="55229" y2="91975"/>
                        <a14:foregroundMark x1="55707" y1="86831" x2="57826" y2="85597"/>
                        <a14:foregroundMark x1="57826" y1="85597" x2="58442" y2="91152"/>
                        <a14:foregroundMark x1="58442" y1="91152" x2="56801" y2="95062"/>
                        <a14:foregroundMark x1="62269" y1="86008" x2="60424" y2="84774"/>
                        <a14:foregroundMark x1="60287" y1="86831" x2="59535" y2="91975"/>
                        <a14:foregroundMark x1="59877" y1="92387" x2="60560" y2="94650"/>
                        <a14:foregroundMark x1="60971" y1="95473" x2="62406" y2="94650"/>
                        <a14:foregroundMark x1="61722" y1="90741" x2="62884" y2="90329"/>
                        <a14:foregroundMark x1="62884" y1="90329" x2="62884" y2="92798"/>
                        <a14:foregroundMark x1="62133" y1="86008" x2="62884" y2="87654"/>
                        <a14:foregroundMark x1="63705" y1="85185" x2="65003" y2="89918"/>
                        <a14:foregroundMark x1="66576" y1="85185" x2="64867" y2="89918"/>
                        <a14:foregroundMark x1="65277" y1="89506" x2="65003" y2="958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1721" y="94681"/>
            <a:ext cx="1232387" cy="388540"/>
          </a:xfrm>
          <a:prstGeom prst="rect">
            <a:avLst/>
          </a:prstGeom>
        </p:spPr>
      </p:pic>
      <p:sp>
        <p:nvSpPr>
          <p:cNvPr id="79" name="文本框 78"/>
          <p:cNvSpPr txBox="1"/>
          <p:nvPr/>
        </p:nvSpPr>
        <p:spPr>
          <a:xfrm>
            <a:off x="325195" y="150875"/>
            <a:ext cx="3374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Eras Bold ITC" panose="020B0907030504020204" pitchFamily="34" charset="0"/>
              </a:rPr>
              <a:t>Solution</a:t>
            </a:r>
            <a:endParaRPr lang="zh-CN" altLang="en-US" sz="3500" dirty="0">
              <a:solidFill>
                <a:schemeClr val="tx1">
                  <a:lumMod val="75000"/>
                  <a:lumOff val="25000"/>
                </a:schemeClr>
              </a:solidFill>
              <a:latin typeface="Eras Bold ITC" panose="020B0907030504020204" pitchFamily="34" charset="0"/>
            </a:endParaRPr>
          </a:p>
        </p:txBody>
      </p:sp>
      <p:grpSp>
        <p:nvGrpSpPr>
          <p:cNvPr id="141" name="组合 140"/>
          <p:cNvGrpSpPr/>
          <p:nvPr/>
        </p:nvGrpSpPr>
        <p:grpSpPr>
          <a:xfrm rot="2694127">
            <a:off x="826307" y="1332222"/>
            <a:ext cx="4515605" cy="1551835"/>
            <a:chOff x="3384388" y="-791390"/>
            <a:chExt cx="2448000" cy="2448000"/>
          </a:xfrm>
        </p:grpSpPr>
        <p:sp>
          <p:nvSpPr>
            <p:cNvPr id="142" name="圆角矩形 141"/>
            <p:cNvSpPr>
              <a:spLocks noChangeAspect="1"/>
            </p:cNvSpPr>
            <p:nvPr/>
          </p:nvSpPr>
          <p:spPr>
            <a:xfrm rot="2700000">
              <a:off x="3384388" y="-791390"/>
              <a:ext cx="2448000" cy="244800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ECECEC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圆角矩形 142"/>
            <p:cNvSpPr>
              <a:spLocks noChangeAspect="1"/>
            </p:cNvSpPr>
            <p:nvPr/>
          </p:nvSpPr>
          <p:spPr>
            <a:xfrm rot="2700000">
              <a:off x="3438652" y="-747036"/>
              <a:ext cx="2340000" cy="2369678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0" name="组合 189"/>
          <p:cNvGrpSpPr/>
          <p:nvPr/>
        </p:nvGrpSpPr>
        <p:grpSpPr>
          <a:xfrm rot="2694127">
            <a:off x="782339" y="3109669"/>
            <a:ext cx="4548118" cy="2916336"/>
            <a:chOff x="3384388" y="-791390"/>
            <a:chExt cx="2448000" cy="2448000"/>
          </a:xfrm>
        </p:grpSpPr>
        <p:sp>
          <p:nvSpPr>
            <p:cNvPr id="191" name="圆角矩形 190"/>
            <p:cNvSpPr>
              <a:spLocks noChangeAspect="1"/>
            </p:cNvSpPr>
            <p:nvPr/>
          </p:nvSpPr>
          <p:spPr>
            <a:xfrm rot="2700000">
              <a:off x="3384388" y="-791390"/>
              <a:ext cx="2448000" cy="244800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ECECEC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圆角矩形 191"/>
            <p:cNvSpPr>
              <a:spLocks noChangeAspect="1"/>
            </p:cNvSpPr>
            <p:nvPr/>
          </p:nvSpPr>
          <p:spPr>
            <a:xfrm rot="2700000">
              <a:off x="3438652" y="-747036"/>
              <a:ext cx="2340000" cy="2369678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737256" y="1184802"/>
            <a:ext cx="1963024" cy="791200"/>
            <a:chOff x="7695961" y="961467"/>
            <a:chExt cx="1963024" cy="791200"/>
          </a:xfrm>
        </p:grpSpPr>
        <p:grpSp>
          <p:nvGrpSpPr>
            <p:cNvPr id="5" name="组合 4"/>
            <p:cNvGrpSpPr/>
            <p:nvPr/>
          </p:nvGrpSpPr>
          <p:grpSpPr>
            <a:xfrm>
              <a:off x="7712812" y="1018361"/>
              <a:ext cx="1915820" cy="671672"/>
              <a:chOff x="7100164" y="1628015"/>
              <a:chExt cx="2168762" cy="2168761"/>
            </a:xfrm>
          </p:grpSpPr>
          <p:sp>
            <p:nvSpPr>
              <p:cNvPr id="36" name="圆角矩形 35"/>
              <p:cNvSpPr>
                <a:spLocks noChangeAspect="1"/>
              </p:cNvSpPr>
              <p:nvPr/>
            </p:nvSpPr>
            <p:spPr>
              <a:xfrm rot="10761275">
                <a:off x="7100164" y="1628015"/>
                <a:ext cx="2168762" cy="2168761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36000">
                    <a:schemeClr val="bg1"/>
                  </a:gs>
                  <a:gs pos="100000">
                    <a:srgbClr val="ECECEC"/>
                  </a:gs>
                </a:gsLst>
                <a:lin ang="13500000" scaled="1"/>
              </a:gradFill>
              <a:ln w="19050">
                <a:solidFill>
                  <a:schemeClr val="bg1"/>
                </a:solidFill>
              </a:ln>
              <a:effectLst>
                <a:outerShdw blurRad="508000" dist="508000" dir="2700000" sx="95000" sy="95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7" name="圆角矩形 36"/>
              <p:cNvSpPr>
                <a:spLocks noChangeAspect="1"/>
              </p:cNvSpPr>
              <p:nvPr/>
            </p:nvSpPr>
            <p:spPr>
              <a:xfrm rot="10761275">
                <a:off x="7144394" y="1672325"/>
                <a:ext cx="2073081" cy="2073080"/>
              </a:xfrm>
              <a:prstGeom prst="roundRect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  <a:effectLst>
                <a:outerShdw blurRad="508000" dist="508000" dir="2700000" sx="95000" sy="95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 rot="8061275">
              <a:off x="7693425" y="964003"/>
              <a:ext cx="249846" cy="244773"/>
              <a:chOff x="353175" y="1963471"/>
              <a:chExt cx="721177" cy="706535"/>
            </a:xfrm>
          </p:grpSpPr>
          <p:sp>
            <p:nvSpPr>
              <p:cNvPr id="44" name="任意多边形 43"/>
              <p:cNvSpPr/>
              <p:nvPr/>
            </p:nvSpPr>
            <p:spPr>
              <a:xfrm rot="8008222">
                <a:off x="447153" y="2194281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 rot="8008222">
                <a:off x="534732" y="2205736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 rot="8008222">
                <a:off x="346617" y="2132359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rot="8008222">
                <a:off x="740441" y="2336094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 rot="8061275" flipH="1" flipV="1">
              <a:off x="9389061" y="1482744"/>
              <a:ext cx="272691" cy="267156"/>
              <a:chOff x="4192175" y="6116527"/>
              <a:chExt cx="721175" cy="706536"/>
            </a:xfrm>
          </p:grpSpPr>
          <p:sp>
            <p:nvSpPr>
              <p:cNvPr id="40" name="任意多边形 39"/>
              <p:cNvSpPr/>
              <p:nvPr/>
            </p:nvSpPr>
            <p:spPr>
              <a:xfrm rot="8008222">
                <a:off x="4286151" y="6347336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 rot="8008222">
                <a:off x="4373731" y="6358792"/>
                <a:ext cx="664529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 rot="8008222">
                <a:off x="4185617" y="6285415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任意多边形 42"/>
              <p:cNvSpPr/>
              <p:nvPr/>
            </p:nvSpPr>
            <p:spPr>
              <a:xfrm rot="8008222">
                <a:off x="4579439" y="6489151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8141963" y="1168437"/>
              <a:ext cx="1114792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00" b="1" dirty="0">
                  <a:solidFill>
                    <a:srgbClr val="404040"/>
                  </a:solidFill>
                  <a:latin typeface="+mj-ea"/>
                  <a:ea typeface="+mj-ea"/>
                </a:rPr>
                <a:t>Process</a:t>
              </a:r>
              <a:endParaRPr lang="zh-CN" altLang="en-US" sz="1900" b="1" dirty="0">
                <a:solidFill>
                  <a:srgbClr val="40404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24636" y="1411361"/>
            <a:ext cx="3989480" cy="4482310"/>
            <a:chOff x="924636" y="1411361"/>
            <a:chExt cx="3989480" cy="4482310"/>
          </a:xfrm>
        </p:grpSpPr>
        <p:grpSp>
          <p:nvGrpSpPr>
            <p:cNvPr id="33" name="组合 32"/>
            <p:cNvGrpSpPr/>
            <p:nvPr/>
          </p:nvGrpSpPr>
          <p:grpSpPr>
            <a:xfrm>
              <a:off x="924636" y="1411361"/>
              <a:ext cx="3989480" cy="3602253"/>
              <a:chOff x="1932212" y="1599321"/>
              <a:chExt cx="3989480" cy="3602253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2691333" y="1877992"/>
                <a:ext cx="2469946" cy="897047"/>
                <a:chOff x="2579140" y="717258"/>
                <a:chExt cx="2294534" cy="748850"/>
              </a:xfrm>
            </p:grpSpPr>
            <p:pic>
              <p:nvPicPr>
                <p:cNvPr id="93" name="图片 92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79140" y="854380"/>
                  <a:ext cx="1035341" cy="540902"/>
                </a:xfrm>
                <a:prstGeom prst="rect">
                  <a:avLst/>
                </a:prstGeom>
              </p:spPr>
            </p:pic>
            <p:pic>
              <p:nvPicPr>
                <p:cNvPr id="100" name="Picture 3" descr="C:\Users\Daniel\Desktop\图标-PNG\大屏-PNG\液晶拼接屏.png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36" t="17347" r="14731" b="14907"/>
                <a:stretch/>
              </p:blipFill>
              <p:spPr bwMode="auto">
                <a:xfrm>
                  <a:off x="4107273" y="717258"/>
                  <a:ext cx="766401" cy="7488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3" name="直接箭头连接符 2"/>
              <p:cNvCxnSpPr/>
              <p:nvPr/>
            </p:nvCxnSpPr>
            <p:spPr>
              <a:xfrm>
                <a:off x="3831341" y="2366223"/>
                <a:ext cx="475206" cy="1"/>
              </a:xfrm>
              <a:prstGeom prst="straightConnector1">
                <a:avLst/>
              </a:prstGeom>
              <a:ln w="12700">
                <a:solidFill>
                  <a:srgbClr val="1E1E2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文本框 193"/>
              <p:cNvSpPr txBox="1"/>
              <p:nvPr/>
            </p:nvSpPr>
            <p:spPr>
              <a:xfrm>
                <a:off x="1932212" y="1599321"/>
                <a:ext cx="20036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404040"/>
                    </a:solidFill>
                    <a:latin typeface="+mj-ea"/>
                    <a:ea typeface="+mj-ea"/>
                  </a:rPr>
                  <a:t>M</a:t>
                </a:r>
                <a:r>
                  <a:rPr lang="en-US" altLang="zh-CN" sz="1400" b="1" dirty="0" smtClean="0">
                    <a:solidFill>
                      <a:srgbClr val="404040"/>
                    </a:solidFill>
                    <a:latin typeface="+mj-ea"/>
                    <a:ea typeface="+mj-ea"/>
                  </a:rPr>
                  <a:t>onitoring </a:t>
                </a:r>
                <a:r>
                  <a:rPr lang="en-US" altLang="zh-CN" sz="1400" b="1" dirty="0">
                    <a:solidFill>
                      <a:srgbClr val="404040"/>
                    </a:solidFill>
                    <a:latin typeface="+mj-ea"/>
                    <a:ea typeface="+mj-ea"/>
                  </a:rPr>
                  <a:t>center</a:t>
                </a:r>
                <a:endParaRPr lang="zh-CN" altLang="en-US" sz="1400" b="1" dirty="0">
                  <a:solidFill>
                    <a:srgbClr val="40404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5" name="文本框 194"/>
              <p:cNvSpPr txBox="1"/>
              <p:nvPr/>
            </p:nvSpPr>
            <p:spPr>
              <a:xfrm>
                <a:off x="1982477" y="3435088"/>
                <a:ext cx="1706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404040"/>
                    </a:solidFill>
                    <a:latin typeface="+mj-ea"/>
                    <a:ea typeface="+mj-ea"/>
                  </a:rPr>
                  <a:t>Standalone</a:t>
                </a:r>
                <a:endParaRPr lang="zh-CN" altLang="en-US" sz="1400" b="1" dirty="0">
                  <a:solidFill>
                    <a:srgbClr val="404040"/>
                  </a:solidFill>
                  <a:latin typeface="+mj-ea"/>
                  <a:ea typeface="+mj-ea"/>
                </a:endParaRPr>
              </a:p>
            </p:txBody>
          </p:sp>
          <p:cxnSp>
            <p:nvCxnSpPr>
              <p:cNvPr id="14" name="肘形连接符 13"/>
              <p:cNvCxnSpPr/>
              <p:nvPr/>
            </p:nvCxnSpPr>
            <p:spPr>
              <a:xfrm rot="16200000" flipH="1">
                <a:off x="2901867" y="3094240"/>
                <a:ext cx="1190833" cy="382741"/>
              </a:xfrm>
              <a:prstGeom prst="bentConnector3">
                <a:avLst>
                  <a:gd name="adj1" fmla="val 100053"/>
                </a:avLst>
              </a:prstGeom>
              <a:ln w="12700">
                <a:solidFill>
                  <a:srgbClr val="1E1E2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6" name="Picture 2" descr="https://fileservices.dahuatech.com/files/20161201/%E5%89%8D48-HDS2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DFCFA"/>
                  </a:clrFrom>
                  <a:clrTo>
                    <a:srgbClr val="FDFC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2863" y="3543077"/>
                <a:ext cx="862070" cy="5275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2" descr="https://ss1.bdstatic.com/70cFuXSh_Q1YnxGkpoWK1HF6hhy/it/u=2091562187,364484838&amp;fm=26&amp;gp=0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3679" y="3400527"/>
                <a:ext cx="709321" cy="7093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文本框 27"/>
              <p:cNvSpPr txBox="1"/>
              <p:nvPr/>
            </p:nvSpPr>
            <p:spPr>
              <a:xfrm>
                <a:off x="4531919" y="3716997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or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8" name="文本框 97"/>
              <p:cNvSpPr txBox="1"/>
              <p:nvPr/>
            </p:nvSpPr>
            <p:spPr>
              <a:xfrm>
                <a:off x="4795684" y="4032185"/>
                <a:ext cx="1126008" cy="26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DSS express</a:t>
                </a:r>
              </a:p>
            </p:txBody>
          </p:sp>
          <p:sp>
            <p:nvSpPr>
              <p:cNvPr id="198" name="文本框 197"/>
              <p:cNvSpPr txBox="1"/>
              <p:nvPr/>
            </p:nvSpPr>
            <p:spPr>
              <a:xfrm>
                <a:off x="3805824" y="4020807"/>
                <a:ext cx="789109" cy="26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NVR-5X-I</a:t>
                </a:r>
                <a:endPara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2826385" y="3879522"/>
                <a:ext cx="904048" cy="580800"/>
                <a:chOff x="6816679" y="2223819"/>
                <a:chExt cx="2011976" cy="2030931"/>
              </a:xfrm>
            </p:grpSpPr>
            <p:cxnSp>
              <p:nvCxnSpPr>
                <p:cNvPr id="30" name="肘形连接符 29"/>
                <p:cNvCxnSpPr/>
                <p:nvPr/>
              </p:nvCxnSpPr>
              <p:spPr>
                <a:xfrm rot="16200000" flipH="1">
                  <a:off x="7341369" y="2767461"/>
                  <a:ext cx="2030928" cy="943644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rgbClr val="1E1E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肘形连接符 198"/>
                <p:cNvCxnSpPr/>
                <p:nvPr/>
              </p:nvCxnSpPr>
              <p:spPr>
                <a:xfrm rot="5400000">
                  <a:off x="6334620" y="2706665"/>
                  <a:ext cx="2030144" cy="1066026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rgbClr val="1E1E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00" name="Picture 10" descr="https://ss3.bdstatic.com/70cFv8Sh_Q1YnxGkpoWK1HF6hhy/it/u=1246602995,143454922&amp;fm=26&amp;gp=0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7576" y="4662225"/>
                <a:ext cx="502223" cy="5393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" name="圆角矩形 61"/>
            <p:cNvSpPr>
              <a:spLocks noChangeAspect="1"/>
            </p:cNvSpPr>
            <p:nvPr/>
          </p:nvSpPr>
          <p:spPr>
            <a:xfrm rot="5394127">
              <a:off x="2228653" y="4907381"/>
              <a:ext cx="1621028" cy="331640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圆角矩形 62"/>
            <p:cNvSpPr>
              <a:spLocks noChangeAspect="1"/>
            </p:cNvSpPr>
            <p:nvPr/>
          </p:nvSpPr>
          <p:spPr>
            <a:xfrm rot="5394127">
              <a:off x="1246579" y="4917337"/>
              <a:ext cx="1621028" cy="331640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文本框 87"/>
          <p:cNvSpPr txBox="1"/>
          <p:nvPr/>
        </p:nvSpPr>
        <p:spPr>
          <a:xfrm>
            <a:off x="7321957" y="3947166"/>
            <a:ext cx="284166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rgbClr val="404040"/>
                </a:solidFill>
                <a:latin typeface="+mn-ea"/>
              </a:rPr>
              <a:t>+</a:t>
            </a:r>
            <a:endParaRPr lang="zh-CN" altLang="en-US" sz="1600" b="1" dirty="0">
              <a:solidFill>
                <a:srgbClr val="404040"/>
              </a:solidFill>
              <a:latin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7" t="16263" r="37734" b="16374"/>
          <a:stretch/>
        </p:blipFill>
        <p:spPr>
          <a:xfrm>
            <a:off x="2368002" y="4372079"/>
            <a:ext cx="465695" cy="839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6" t="17318" r="40015" b="17499"/>
          <a:stretch/>
        </p:blipFill>
        <p:spPr>
          <a:xfrm>
            <a:off x="1360808" y="4189687"/>
            <a:ext cx="461278" cy="100680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727445" y="2419788"/>
            <a:ext cx="1668688" cy="1529640"/>
            <a:chOff x="6727445" y="2419788"/>
            <a:chExt cx="1668688" cy="1529640"/>
          </a:xfrm>
        </p:grpSpPr>
        <p:grpSp>
          <p:nvGrpSpPr>
            <p:cNvPr id="82" name="组合 81"/>
            <p:cNvGrpSpPr/>
            <p:nvPr/>
          </p:nvGrpSpPr>
          <p:grpSpPr>
            <a:xfrm>
              <a:off x="7139368" y="2419788"/>
              <a:ext cx="1256765" cy="1049577"/>
              <a:chOff x="7506673" y="2695957"/>
              <a:chExt cx="1666809" cy="1392021"/>
            </a:xfrm>
          </p:grpSpPr>
          <p:sp>
            <p:nvSpPr>
              <p:cNvPr id="85" name="梯形 84"/>
              <p:cNvSpPr/>
              <p:nvPr/>
            </p:nvSpPr>
            <p:spPr>
              <a:xfrm rot="16200000">
                <a:off x="7874387" y="2685804"/>
                <a:ext cx="684226" cy="1419654"/>
              </a:xfrm>
              <a:prstGeom prst="trapezoid">
                <a:avLst>
                  <a:gd name="adj" fmla="val 39395"/>
                </a:avLst>
              </a:prstGeom>
              <a:gradFill flip="none" rotWithShape="1">
                <a:gsLst>
                  <a:gs pos="0">
                    <a:srgbClr val="41C764">
                      <a:alpha val="49804"/>
                    </a:srgbClr>
                  </a:gs>
                  <a:gs pos="100000">
                    <a:srgbClr val="F4F4F4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6" name="图片 85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51" r="20236"/>
              <a:stretch/>
            </p:blipFill>
            <p:spPr>
              <a:xfrm flipH="1">
                <a:off x="7984402" y="2695957"/>
                <a:ext cx="1189080" cy="1392021"/>
              </a:xfrm>
              <a:prstGeom prst="rect">
                <a:avLst/>
              </a:prstGeom>
              <a:effectLst>
                <a:softEdge rad="266700"/>
              </a:effectLst>
            </p:spPr>
          </p:pic>
        </p:grp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99" t="17475" r="39772" b="15959"/>
            <a:stretch/>
          </p:blipFill>
          <p:spPr>
            <a:xfrm>
              <a:off x="6727445" y="2544827"/>
              <a:ext cx="646618" cy="1404601"/>
            </a:xfrm>
            <a:prstGeom prst="rect">
              <a:avLst/>
            </a:prstGeom>
          </p:spPr>
        </p:pic>
      </p:grpSp>
      <p:sp>
        <p:nvSpPr>
          <p:cNvPr id="81" name="文本框 80"/>
          <p:cNvSpPr txBox="1"/>
          <p:nvPr/>
        </p:nvSpPr>
        <p:spPr>
          <a:xfrm>
            <a:off x="6274703" y="455642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BBD06"/>
                </a:solidFill>
                <a:latin typeface="Arial Rounded MT Bold" panose="020F0704030504030204" pitchFamily="34" charset="0"/>
              </a:rPr>
              <a:t>②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972169" y="3009895"/>
            <a:ext cx="2722181" cy="2359584"/>
            <a:chOff x="8897575" y="3224644"/>
            <a:chExt cx="2722181" cy="2359584"/>
          </a:xfrm>
        </p:grpSpPr>
        <p:grpSp>
          <p:nvGrpSpPr>
            <p:cNvPr id="22" name="组合 21"/>
            <p:cNvGrpSpPr/>
            <p:nvPr/>
          </p:nvGrpSpPr>
          <p:grpSpPr>
            <a:xfrm>
              <a:off x="8897575" y="3224644"/>
              <a:ext cx="2722181" cy="2359584"/>
              <a:chOff x="9204408" y="2787202"/>
              <a:chExt cx="2722181" cy="2359584"/>
            </a:xfrm>
          </p:grpSpPr>
          <p:sp>
            <p:nvSpPr>
              <p:cNvPr id="94" name="椭圆 93"/>
              <p:cNvSpPr/>
              <p:nvPr/>
            </p:nvSpPr>
            <p:spPr>
              <a:xfrm rot="10879031">
                <a:off x="9204408" y="2893280"/>
                <a:ext cx="2253506" cy="2253506"/>
              </a:xfrm>
              <a:prstGeom prst="ellipse">
                <a:avLst/>
              </a:prstGeom>
              <a:noFill/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梯形 72"/>
              <p:cNvSpPr/>
              <p:nvPr/>
            </p:nvSpPr>
            <p:spPr>
              <a:xfrm rot="16200000">
                <a:off x="10533713" y="2696955"/>
                <a:ext cx="790538" cy="1419655"/>
              </a:xfrm>
              <a:prstGeom prst="trapezoid">
                <a:avLst>
                  <a:gd name="adj" fmla="val 39395"/>
                </a:avLst>
              </a:prstGeom>
              <a:gradFill flip="none" rotWithShape="1">
                <a:gsLst>
                  <a:gs pos="0">
                    <a:srgbClr val="41C764">
                      <a:alpha val="49804"/>
                    </a:srgbClr>
                  </a:gs>
                  <a:gs pos="100000">
                    <a:srgbClr val="F4F4F4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4" name="图片 73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51" r="20236"/>
              <a:stretch/>
            </p:blipFill>
            <p:spPr>
              <a:xfrm flipH="1">
                <a:off x="10808068" y="2787202"/>
                <a:ext cx="1118521" cy="1309421"/>
              </a:xfrm>
              <a:prstGeom prst="rect">
                <a:avLst/>
              </a:prstGeom>
              <a:effectLst>
                <a:softEdge rad="266700"/>
              </a:effectLst>
            </p:spPr>
          </p:pic>
        </p:grp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71" t="17273" r="38358" b="16565"/>
            <a:stretch/>
          </p:blipFill>
          <p:spPr>
            <a:xfrm>
              <a:off x="9324375" y="3592150"/>
              <a:ext cx="773699" cy="1435616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6722776" y="4436649"/>
            <a:ext cx="1412778" cy="1453389"/>
            <a:chOff x="6727445" y="4463456"/>
            <a:chExt cx="1412778" cy="1453389"/>
          </a:xfrm>
        </p:grpSpPr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99" t="17475" r="39772" b="15959"/>
            <a:stretch/>
          </p:blipFill>
          <p:spPr>
            <a:xfrm>
              <a:off x="6727445" y="4512244"/>
              <a:ext cx="646618" cy="1404601"/>
            </a:xfrm>
            <a:prstGeom prst="rect">
              <a:avLst/>
            </a:prstGeom>
          </p:spPr>
        </p:pic>
        <p:sp>
          <p:nvSpPr>
            <p:cNvPr id="18" name="梯形 17"/>
            <p:cNvSpPr/>
            <p:nvPr/>
          </p:nvSpPr>
          <p:spPr>
            <a:xfrm rot="16200000">
              <a:off x="7424203" y="4106304"/>
              <a:ext cx="358868" cy="1073172"/>
            </a:xfrm>
            <a:prstGeom prst="trapezoid">
              <a:avLst>
                <a:gd name="adj" fmla="val 39395"/>
              </a:avLst>
            </a:prstGeom>
            <a:gradFill flip="none" rotWithShape="1">
              <a:gsLst>
                <a:gs pos="23000">
                  <a:srgbClr val="F5C2C2"/>
                </a:gs>
                <a:gs pos="100000">
                  <a:srgbClr val="F4F4F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8632" y="4142313"/>
            <a:ext cx="1544799" cy="1631308"/>
          </a:xfrm>
          <a:prstGeom prst="rect">
            <a:avLst/>
          </a:prstGeom>
        </p:spPr>
      </p:pic>
      <p:grpSp>
        <p:nvGrpSpPr>
          <p:cNvPr id="76" name="组合 75"/>
          <p:cNvGrpSpPr/>
          <p:nvPr/>
        </p:nvGrpSpPr>
        <p:grpSpPr>
          <a:xfrm>
            <a:off x="8587958" y="4616082"/>
            <a:ext cx="410019" cy="699082"/>
            <a:chOff x="7828750" y="2344954"/>
            <a:chExt cx="267523" cy="456127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43"/>
            <a:stretch/>
          </p:blipFill>
          <p:spPr>
            <a:xfrm>
              <a:off x="7828750" y="2344954"/>
              <a:ext cx="225586" cy="456127"/>
            </a:xfrm>
            <a:prstGeom prst="rect">
              <a:avLst/>
            </a:prstGeom>
          </p:spPr>
        </p:pic>
        <p:sp>
          <p:nvSpPr>
            <p:cNvPr id="87" name="矩形 86"/>
            <p:cNvSpPr/>
            <p:nvPr/>
          </p:nvSpPr>
          <p:spPr>
            <a:xfrm>
              <a:off x="7956376" y="2419933"/>
              <a:ext cx="45719" cy="108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8036507" y="2465898"/>
              <a:ext cx="54000" cy="1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8038228" y="2498548"/>
              <a:ext cx="54000" cy="1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圆角矩形 90"/>
            <p:cNvSpPr/>
            <p:nvPr/>
          </p:nvSpPr>
          <p:spPr>
            <a:xfrm>
              <a:off x="8040127" y="2536149"/>
              <a:ext cx="54000" cy="1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8042273" y="2566222"/>
              <a:ext cx="54000" cy="1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6263" r="43544" b="5959"/>
          <a:stretch/>
        </p:blipFill>
        <p:spPr>
          <a:xfrm>
            <a:off x="1904348" y="4411561"/>
            <a:ext cx="311199" cy="1393980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6263" r="43544" b="5959"/>
          <a:stretch/>
        </p:blipFill>
        <p:spPr>
          <a:xfrm>
            <a:off x="2885161" y="4411561"/>
            <a:ext cx="311199" cy="1393980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7501223" y="3389789"/>
            <a:ext cx="129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DCC Verification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7495444" y="5788539"/>
            <a:ext cx="1938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Temperature Measurement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6048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8824" y1="19753" x2="32468" y2="64609"/>
                        <a14:foregroundMark x1="48735" y1="16872" x2="42447" y2="70370"/>
                        <a14:foregroundMark x1="50649" y1="38066" x2="55844" y2="32922"/>
                        <a14:foregroundMark x1="56049" y1="39300" x2="53930" y2="70370"/>
                        <a14:foregroundMark x1="66165" y1="34774" x2="62884" y2="66461"/>
                        <a14:foregroundMark x1="74983" y1="35185" x2="73821" y2="60700"/>
                        <a14:foregroundMark x1="65550" y1="32922" x2="61928" y2="54321"/>
                        <a14:foregroundMark x1="61176" y1="64609" x2="65208" y2="69753"/>
                        <a14:foregroundMark x1="68421" y1="65226" x2="71907" y2="61728"/>
                        <a14:foregroundMark x1="85304" y1="36420" x2="94258" y2="30658"/>
                        <a14:foregroundMark x1="95625" y1="37654" x2="95079" y2="70988"/>
                        <a14:foregroundMark x1="92344" y1="49588" x2="81066" y2="61111"/>
                        <a14:foregroundMark x1="83185" y1="72634" x2="92960" y2="61728"/>
                        <a14:foregroundMark x1="14149" y1="35802" x2="26384" y2="31893"/>
                        <a14:foregroundMark x1="26384" y1="35802" x2="19891" y2="72222"/>
                        <a14:foregroundMark x1="19891" y1="49588" x2="8544" y2="63992"/>
                        <a14:foregroundMark x1="10458" y1="68107" x2="16405" y2="65844"/>
                        <a14:foregroundMark x1="27888" y1="84774" x2="29392" y2="84774"/>
                        <a14:foregroundMark x1="28571" y1="95473" x2="28571" y2="84774"/>
                        <a14:foregroundMark x1="31306" y1="85597" x2="31306" y2="94239"/>
                        <a14:foregroundMark x1="31716" y1="85185" x2="33424" y2="85185"/>
                        <a14:foregroundMark x1="32262" y1="90329" x2="33561" y2="90329"/>
                        <a14:foregroundMark x1="31306" y1="95062" x2="33561" y2="95062"/>
                        <a14:foregroundMark x1="36295" y1="85185" x2="34723" y2="87243"/>
                        <a14:foregroundMark x1="34723" y1="89918" x2="35612" y2="95473"/>
                        <a14:foregroundMark x1="36022" y1="95885" x2="37867" y2="93827"/>
                        <a14:foregroundMark x1="36569" y1="84156" x2="38004" y2="86831"/>
                        <a14:foregroundMark x1="39166" y1="85185" x2="39303" y2="95062"/>
                        <a14:foregroundMark x1="39781" y1="90329" x2="41627" y2="90329"/>
                        <a14:foregroundMark x1="42037" y1="84156" x2="41900" y2="95473"/>
                        <a14:foregroundMark x1="43472" y1="85597" x2="43472" y2="93827"/>
                        <a14:foregroundMark x1="43882" y1="86420" x2="45796" y2="93827"/>
                        <a14:foregroundMark x1="46480" y1="85597" x2="46070" y2="93827"/>
                        <a14:foregroundMark x1="49077" y1="85185" x2="47505" y2="90329"/>
                        <a14:foregroundMark x1="49487" y1="85597" x2="51059" y2="88066"/>
                        <a14:foregroundMark x1="50923" y1="89506" x2="50649" y2="93827"/>
                        <a14:foregroundMark x1="47642" y1="91564" x2="49214" y2="95062"/>
                        <a14:foregroundMark x1="52495" y1="85597" x2="52495" y2="95062"/>
                        <a14:foregroundMark x1="52495" y1="94650" x2="54272" y2="95062"/>
                        <a14:foregroundMark x1="55571" y1="86831" x2="55229" y2="91975"/>
                        <a14:foregroundMark x1="55707" y1="86831" x2="57826" y2="85597"/>
                        <a14:foregroundMark x1="57826" y1="85597" x2="58442" y2="91152"/>
                        <a14:foregroundMark x1="58442" y1="91152" x2="56801" y2="95062"/>
                        <a14:foregroundMark x1="62269" y1="86008" x2="60424" y2="84774"/>
                        <a14:foregroundMark x1="60287" y1="86831" x2="59535" y2="91975"/>
                        <a14:foregroundMark x1="59877" y1="92387" x2="60560" y2="94650"/>
                        <a14:foregroundMark x1="60971" y1="95473" x2="62406" y2="94650"/>
                        <a14:foregroundMark x1="61722" y1="90741" x2="62884" y2="90329"/>
                        <a14:foregroundMark x1="62884" y1="90329" x2="62884" y2="92798"/>
                        <a14:foregroundMark x1="62133" y1="86008" x2="62884" y2="87654"/>
                        <a14:foregroundMark x1="63705" y1="85185" x2="65003" y2="89918"/>
                        <a14:foregroundMark x1="66576" y1="85185" x2="64867" y2="89918"/>
                        <a14:foregroundMark x1="65277" y1="89506" x2="65003" y2="958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1721" y="94681"/>
            <a:ext cx="1232387" cy="388540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325195" y="150875"/>
            <a:ext cx="3374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Eras Bold ITC" panose="020B0907030504020204" pitchFamily="34" charset="0"/>
              </a:rPr>
              <a:t>Solution</a:t>
            </a:r>
            <a:endParaRPr lang="zh-CN" altLang="en-US" sz="3500" dirty="0">
              <a:solidFill>
                <a:schemeClr val="tx1">
                  <a:lumMod val="75000"/>
                  <a:lumOff val="25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23927" y="1819656"/>
            <a:ext cx="8955681" cy="2048256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623926" y="3890921"/>
            <a:ext cx="8955681" cy="2048256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7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0" name="小车乘客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500534" y="2585296"/>
            <a:ext cx="566010" cy="975954"/>
          </a:xfrm>
          <a:custGeom>
            <a:avLst/>
            <a:gdLst>
              <a:gd name="T0" fmla="*/ 2147483646 w 4003"/>
              <a:gd name="T1" fmla="*/ 2147483646 h 8178"/>
              <a:gd name="T2" fmla="*/ 2147483646 w 4003"/>
              <a:gd name="T3" fmla="*/ 2147483646 h 8178"/>
              <a:gd name="T4" fmla="*/ 2147483646 w 4003"/>
              <a:gd name="T5" fmla="*/ 2147483646 h 8178"/>
              <a:gd name="T6" fmla="*/ 2147483646 w 4003"/>
              <a:gd name="T7" fmla="*/ 2147483646 h 8178"/>
              <a:gd name="T8" fmla="*/ 2147483646 w 4003"/>
              <a:gd name="T9" fmla="*/ 2147483646 h 8178"/>
              <a:gd name="T10" fmla="*/ 2147483646 w 4003"/>
              <a:gd name="T11" fmla="*/ 2147483646 h 8178"/>
              <a:gd name="T12" fmla="*/ 2147483646 w 4003"/>
              <a:gd name="T13" fmla="*/ 2147483646 h 8178"/>
              <a:gd name="T14" fmla="*/ 2147483646 w 4003"/>
              <a:gd name="T15" fmla="*/ 2147483646 h 8178"/>
              <a:gd name="T16" fmla="*/ 2147483646 w 4003"/>
              <a:gd name="T17" fmla="*/ 2147483646 h 8178"/>
              <a:gd name="T18" fmla="*/ 2147483646 w 4003"/>
              <a:gd name="T19" fmla="*/ 2147483646 h 8178"/>
              <a:gd name="T20" fmla="*/ 2147483646 w 4003"/>
              <a:gd name="T21" fmla="*/ 1061744459 h 8178"/>
              <a:gd name="T22" fmla="*/ 2147483646 w 4003"/>
              <a:gd name="T23" fmla="*/ 126376181 h 8178"/>
              <a:gd name="T24" fmla="*/ 2147483646 w 4003"/>
              <a:gd name="T25" fmla="*/ 176948364 h 8178"/>
              <a:gd name="T26" fmla="*/ 2147483646 w 4003"/>
              <a:gd name="T27" fmla="*/ 2147483646 h 8178"/>
              <a:gd name="T28" fmla="*/ 2147483646 w 4003"/>
              <a:gd name="T29" fmla="*/ 2147483646 h 8178"/>
              <a:gd name="T30" fmla="*/ 2147483646 w 4003"/>
              <a:gd name="T31" fmla="*/ 2147483646 h 8178"/>
              <a:gd name="T32" fmla="*/ 2147483646 w 4003"/>
              <a:gd name="T33" fmla="*/ 2147483646 h 8178"/>
              <a:gd name="T34" fmla="*/ 2147483646 w 4003"/>
              <a:gd name="T35" fmla="*/ 2147483646 h 8178"/>
              <a:gd name="T36" fmla="*/ 2147483646 w 4003"/>
              <a:gd name="T37" fmla="*/ 2147483646 h 8178"/>
              <a:gd name="T38" fmla="*/ 2147483646 w 4003"/>
              <a:gd name="T39" fmla="*/ 2147483646 h 8178"/>
              <a:gd name="T40" fmla="*/ 2147483646 w 4003"/>
              <a:gd name="T41" fmla="*/ 2147483646 h 8178"/>
              <a:gd name="T42" fmla="*/ 2147483646 w 4003"/>
              <a:gd name="T43" fmla="*/ 2147483646 h 8178"/>
              <a:gd name="T44" fmla="*/ 2147483646 w 4003"/>
              <a:gd name="T45" fmla="*/ 2147483646 h 8178"/>
              <a:gd name="T46" fmla="*/ 2147483646 w 4003"/>
              <a:gd name="T47" fmla="*/ 2147483646 h 8178"/>
              <a:gd name="T48" fmla="*/ 2147483646 w 4003"/>
              <a:gd name="T49" fmla="*/ 2147483646 h 8178"/>
              <a:gd name="T50" fmla="*/ 2147483646 w 4003"/>
              <a:gd name="T51" fmla="*/ 2147483646 h 8178"/>
              <a:gd name="T52" fmla="*/ 2147483646 w 4003"/>
              <a:gd name="T53" fmla="*/ 2147483646 h 8178"/>
              <a:gd name="T54" fmla="*/ 2147483646 w 4003"/>
              <a:gd name="T55" fmla="*/ 2147483646 h 8178"/>
              <a:gd name="T56" fmla="*/ 1418301139 w 4003"/>
              <a:gd name="T57" fmla="*/ 2147483646 h 8178"/>
              <a:gd name="T58" fmla="*/ 1051042547 w 4003"/>
              <a:gd name="T59" fmla="*/ 2147483646 h 8178"/>
              <a:gd name="T60" fmla="*/ 2147483646 w 4003"/>
              <a:gd name="T61" fmla="*/ 2147483646 h 8178"/>
              <a:gd name="T62" fmla="*/ 2147483646 w 4003"/>
              <a:gd name="T63" fmla="*/ 2147483646 h 8178"/>
              <a:gd name="T64" fmla="*/ 2147483646 w 4003"/>
              <a:gd name="T65" fmla="*/ 2147483646 h 8178"/>
              <a:gd name="T66" fmla="*/ 2147483646 w 4003"/>
              <a:gd name="T67" fmla="*/ 2147483646 h 8178"/>
              <a:gd name="T68" fmla="*/ 2147483646 w 4003"/>
              <a:gd name="T69" fmla="*/ 2147483646 h 8178"/>
              <a:gd name="T70" fmla="*/ 2147483646 w 4003"/>
              <a:gd name="T71" fmla="*/ 2147483646 h 8178"/>
              <a:gd name="T72" fmla="*/ 2147483646 w 4003"/>
              <a:gd name="T73" fmla="*/ 2147483646 h 8178"/>
              <a:gd name="T74" fmla="*/ 2147483646 w 4003"/>
              <a:gd name="T75" fmla="*/ 2147483646 h 8178"/>
              <a:gd name="T76" fmla="*/ 2147483646 w 4003"/>
              <a:gd name="T77" fmla="*/ 2147483646 h 8178"/>
              <a:gd name="T78" fmla="*/ 2147483646 w 4003"/>
              <a:gd name="T79" fmla="*/ 2147483646 h 8178"/>
              <a:gd name="T80" fmla="*/ 2147483646 w 4003"/>
              <a:gd name="T81" fmla="*/ 2147483646 h 8178"/>
              <a:gd name="T82" fmla="*/ 2147483646 w 4003"/>
              <a:gd name="T83" fmla="*/ 2147483646 h 8178"/>
              <a:gd name="T84" fmla="*/ 2147483646 w 4003"/>
              <a:gd name="T85" fmla="*/ 2147483646 h 8178"/>
              <a:gd name="T86" fmla="*/ 2147483646 w 4003"/>
              <a:gd name="T87" fmla="*/ 2147483646 h 8178"/>
              <a:gd name="T88" fmla="*/ 2147483646 w 4003"/>
              <a:gd name="T89" fmla="*/ 2147483646 h 8178"/>
              <a:gd name="T90" fmla="*/ 2147483646 w 4003"/>
              <a:gd name="T91" fmla="*/ 2147483646 h 8178"/>
              <a:gd name="T92" fmla="*/ 2147483646 w 4003"/>
              <a:gd name="T93" fmla="*/ 2147483646 h 8178"/>
              <a:gd name="T94" fmla="*/ 2147483646 w 4003"/>
              <a:gd name="T95" fmla="*/ 2147483646 h 8178"/>
              <a:gd name="T96" fmla="*/ 2147483646 w 4003"/>
              <a:gd name="T97" fmla="*/ 2147483646 h 8178"/>
              <a:gd name="T98" fmla="*/ 2147483646 w 4003"/>
              <a:gd name="T99" fmla="*/ 2147483646 h 8178"/>
              <a:gd name="T100" fmla="*/ 2147483646 w 4003"/>
              <a:gd name="T101" fmla="*/ 2147483646 h 8178"/>
              <a:gd name="T102" fmla="*/ 2147483646 w 4003"/>
              <a:gd name="T103" fmla="*/ 2147483646 h 8178"/>
              <a:gd name="T104" fmla="*/ 2147483646 w 4003"/>
              <a:gd name="T105" fmla="*/ 2147483646 h 8178"/>
              <a:gd name="T106" fmla="*/ 2147483646 w 4003"/>
              <a:gd name="T107" fmla="*/ 2147483646 h 8178"/>
              <a:gd name="T108" fmla="*/ 2147483646 w 4003"/>
              <a:gd name="T109" fmla="*/ 2147483646 h 8178"/>
              <a:gd name="T110" fmla="*/ 2147483646 w 4003"/>
              <a:gd name="T111" fmla="*/ 2147483646 h 8178"/>
              <a:gd name="T112" fmla="*/ 2147483646 w 4003"/>
              <a:gd name="T113" fmla="*/ 2147483646 h 8178"/>
              <a:gd name="T114" fmla="*/ 2147483646 w 4003"/>
              <a:gd name="T115" fmla="*/ 2147483646 h 8178"/>
              <a:gd name="T116" fmla="*/ 2147483646 w 4003"/>
              <a:gd name="T117" fmla="*/ 2147483646 h 8178"/>
              <a:gd name="T118" fmla="*/ 2147483646 w 4003"/>
              <a:gd name="T119" fmla="*/ 2147483646 h 8178"/>
              <a:gd name="T120" fmla="*/ 2147483646 w 4003"/>
              <a:gd name="T121" fmla="*/ 2147483646 h 8178"/>
              <a:gd name="T122" fmla="*/ 2147483646 w 4003"/>
              <a:gd name="T123" fmla="*/ 2147483646 h 817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03" h="8178">
                <a:moveTo>
                  <a:pt x="3967" y="3382"/>
                </a:moveTo>
                <a:lnTo>
                  <a:pt x="3967" y="3382"/>
                </a:lnTo>
                <a:lnTo>
                  <a:pt x="3958" y="3373"/>
                </a:lnTo>
                <a:lnTo>
                  <a:pt x="3949" y="3362"/>
                </a:lnTo>
                <a:lnTo>
                  <a:pt x="3942" y="3350"/>
                </a:lnTo>
                <a:lnTo>
                  <a:pt x="3936" y="3339"/>
                </a:lnTo>
                <a:lnTo>
                  <a:pt x="3928" y="3320"/>
                </a:lnTo>
                <a:lnTo>
                  <a:pt x="3924" y="3313"/>
                </a:lnTo>
                <a:lnTo>
                  <a:pt x="3909" y="3292"/>
                </a:lnTo>
                <a:lnTo>
                  <a:pt x="3892" y="3275"/>
                </a:lnTo>
                <a:lnTo>
                  <a:pt x="3877" y="3260"/>
                </a:lnTo>
                <a:lnTo>
                  <a:pt x="3861" y="3247"/>
                </a:lnTo>
                <a:lnTo>
                  <a:pt x="3846" y="3235"/>
                </a:lnTo>
                <a:lnTo>
                  <a:pt x="3831" y="3226"/>
                </a:lnTo>
                <a:lnTo>
                  <a:pt x="3817" y="3219"/>
                </a:lnTo>
                <a:lnTo>
                  <a:pt x="3803" y="3212"/>
                </a:lnTo>
                <a:lnTo>
                  <a:pt x="3791" y="3208"/>
                </a:lnTo>
                <a:lnTo>
                  <a:pt x="3779" y="3205"/>
                </a:lnTo>
                <a:lnTo>
                  <a:pt x="3761" y="3201"/>
                </a:lnTo>
                <a:lnTo>
                  <a:pt x="3747" y="3199"/>
                </a:lnTo>
                <a:lnTo>
                  <a:pt x="3740" y="3199"/>
                </a:lnTo>
                <a:lnTo>
                  <a:pt x="3725" y="3186"/>
                </a:lnTo>
                <a:lnTo>
                  <a:pt x="3711" y="3174"/>
                </a:lnTo>
                <a:lnTo>
                  <a:pt x="3694" y="3161"/>
                </a:lnTo>
                <a:lnTo>
                  <a:pt x="3677" y="3150"/>
                </a:lnTo>
                <a:lnTo>
                  <a:pt x="3670" y="3146"/>
                </a:lnTo>
                <a:lnTo>
                  <a:pt x="3655" y="3132"/>
                </a:lnTo>
                <a:lnTo>
                  <a:pt x="3646" y="3124"/>
                </a:lnTo>
                <a:lnTo>
                  <a:pt x="3638" y="3114"/>
                </a:lnTo>
                <a:lnTo>
                  <a:pt x="3631" y="3103"/>
                </a:lnTo>
                <a:lnTo>
                  <a:pt x="3628" y="3097"/>
                </a:lnTo>
                <a:lnTo>
                  <a:pt x="3626" y="3091"/>
                </a:lnTo>
                <a:lnTo>
                  <a:pt x="3625" y="3088"/>
                </a:lnTo>
                <a:lnTo>
                  <a:pt x="3622" y="3080"/>
                </a:lnTo>
                <a:lnTo>
                  <a:pt x="3615" y="3066"/>
                </a:lnTo>
                <a:lnTo>
                  <a:pt x="3611" y="3059"/>
                </a:lnTo>
                <a:lnTo>
                  <a:pt x="3606" y="3050"/>
                </a:lnTo>
                <a:lnTo>
                  <a:pt x="3600" y="3042"/>
                </a:lnTo>
                <a:lnTo>
                  <a:pt x="3593" y="3033"/>
                </a:lnTo>
                <a:lnTo>
                  <a:pt x="3583" y="3025"/>
                </a:lnTo>
                <a:lnTo>
                  <a:pt x="3573" y="3015"/>
                </a:lnTo>
                <a:lnTo>
                  <a:pt x="3560" y="3007"/>
                </a:lnTo>
                <a:lnTo>
                  <a:pt x="3547" y="3000"/>
                </a:lnTo>
                <a:lnTo>
                  <a:pt x="3531" y="2992"/>
                </a:lnTo>
                <a:lnTo>
                  <a:pt x="3514" y="2985"/>
                </a:lnTo>
                <a:lnTo>
                  <a:pt x="3496" y="2979"/>
                </a:lnTo>
                <a:lnTo>
                  <a:pt x="3475" y="2970"/>
                </a:lnTo>
                <a:lnTo>
                  <a:pt x="3450" y="2958"/>
                </a:lnTo>
                <a:lnTo>
                  <a:pt x="3437" y="2950"/>
                </a:lnTo>
                <a:lnTo>
                  <a:pt x="3423" y="2942"/>
                </a:lnTo>
                <a:lnTo>
                  <a:pt x="3409" y="2932"/>
                </a:lnTo>
                <a:lnTo>
                  <a:pt x="3394" y="2922"/>
                </a:lnTo>
                <a:lnTo>
                  <a:pt x="3380" y="2910"/>
                </a:lnTo>
                <a:lnTo>
                  <a:pt x="3366" y="2897"/>
                </a:lnTo>
                <a:lnTo>
                  <a:pt x="3353" y="2883"/>
                </a:lnTo>
                <a:lnTo>
                  <a:pt x="3340" y="2869"/>
                </a:lnTo>
                <a:lnTo>
                  <a:pt x="3254" y="2762"/>
                </a:lnTo>
                <a:lnTo>
                  <a:pt x="3163" y="2650"/>
                </a:lnTo>
                <a:lnTo>
                  <a:pt x="3055" y="2519"/>
                </a:lnTo>
                <a:lnTo>
                  <a:pt x="2942" y="2383"/>
                </a:lnTo>
                <a:lnTo>
                  <a:pt x="2887" y="2319"/>
                </a:lnTo>
                <a:lnTo>
                  <a:pt x="2835" y="2258"/>
                </a:lnTo>
                <a:lnTo>
                  <a:pt x="2787" y="2204"/>
                </a:lnTo>
                <a:lnTo>
                  <a:pt x="2746" y="2158"/>
                </a:lnTo>
                <a:lnTo>
                  <a:pt x="2712" y="2122"/>
                </a:lnTo>
                <a:lnTo>
                  <a:pt x="2697" y="2109"/>
                </a:lnTo>
                <a:lnTo>
                  <a:pt x="2686" y="2098"/>
                </a:lnTo>
                <a:lnTo>
                  <a:pt x="2679" y="2087"/>
                </a:lnTo>
                <a:lnTo>
                  <a:pt x="2662" y="2058"/>
                </a:lnTo>
                <a:lnTo>
                  <a:pt x="2654" y="2040"/>
                </a:lnTo>
                <a:lnTo>
                  <a:pt x="2645" y="2022"/>
                </a:lnTo>
                <a:lnTo>
                  <a:pt x="2638" y="2005"/>
                </a:lnTo>
                <a:lnTo>
                  <a:pt x="2636" y="1998"/>
                </a:lnTo>
                <a:lnTo>
                  <a:pt x="2635" y="1989"/>
                </a:lnTo>
                <a:lnTo>
                  <a:pt x="2614" y="1932"/>
                </a:lnTo>
                <a:lnTo>
                  <a:pt x="2591" y="1873"/>
                </a:lnTo>
                <a:lnTo>
                  <a:pt x="2564" y="1804"/>
                </a:lnTo>
                <a:lnTo>
                  <a:pt x="2534" y="1732"/>
                </a:lnTo>
                <a:lnTo>
                  <a:pt x="2520" y="1698"/>
                </a:lnTo>
                <a:lnTo>
                  <a:pt x="2504" y="1667"/>
                </a:lnTo>
                <a:lnTo>
                  <a:pt x="2490" y="1639"/>
                </a:lnTo>
                <a:lnTo>
                  <a:pt x="2476" y="1615"/>
                </a:lnTo>
                <a:lnTo>
                  <a:pt x="2464" y="1596"/>
                </a:lnTo>
                <a:lnTo>
                  <a:pt x="2459" y="1589"/>
                </a:lnTo>
                <a:lnTo>
                  <a:pt x="2453" y="1584"/>
                </a:lnTo>
                <a:lnTo>
                  <a:pt x="2430" y="1540"/>
                </a:lnTo>
                <a:lnTo>
                  <a:pt x="2412" y="1506"/>
                </a:lnTo>
                <a:lnTo>
                  <a:pt x="2406" y="1492"/>
                </a:lnTo>
                <a:lnTo>
                  <a:pt x="2402" y="1484"/>
                </a:lnTo>
                <a:lnTo>
                  <a:pt x="2397" y="1478"/>
                </a:lnTo>
                <a:lnTo>
                  <a:pt x="2386" y="1461"/>
                </a:lnTo>
                <a:lnTo>
                  <a:pt x="2366" y="1436"/>
                </a:lnTo>
                <a:lnTo>
                  <a:pt x="2341" y="1407"/>
                </a:lnTo>
                <a:lnTo>
                  <a:pt x="2326" y="1391"/>
                </a:lnTo>
                <a:lnTo>
                  <a:pt x="2309" y="1374"/>
                </a:lnTo>
                <a:lnTo>
                  <a:pt x="2291" y="1357"/>
                </a:lnTo>
                <a:lnTo>
                  <a:pt x="2272" y="1341"/>
                </a:lnTo>
                <a:lnTo>
                  <a:pt x="2251" y="1325"/>
                </a:lnTo>
                <a:lnTo>
                  <a:pt x="2229" y="1310"/>
                </a:lnTo>
                <a:lnTo>
                  <a:pt x="2207" y="1296"/>
                </a:lnTo>
                <a:lnTo>
                  <a:pt x="2183" y="1283"/>
                </a:lnTo>
                <a:lnTo>
                  <a:pt x="2171" y="1278"/>
                </a:lnTo>
                <a:lnTo>
                  <a:pt x="2159" y="1271"/>
                </a:lnTo>
                <a:lnTo>
                  <a:pt x="2144" y="1264"/>
                </a:lnTo>
                <a:lnTo>
                  <a:pt x="2130" y="1255"/>
                </a:lnTo>
                <a:lnTo>
                  <a:pt x="2116" y="1245"/>
                </a:lnTo>
                <a:lnTo>
                  <a:pt x="2111" y="1240"/>
                </a:lnTo>
                <a:lnTo>
                  <a:pt x="2107" y="1236"/>
                </a:lnTo>
                <a:lnTo>
                  <a:pt x="2103" y="1231"/>
                </a:lnTo>
                <a:lnTo>
                  <a:pt x="2102" y="1227"/>
                </a:lnTo>
                <a:lnTo>
                  <a:pt x="2092" y="1215"/>
                </a:lnTo>
                <a:lnTo>
                  <a:pt x="2067" y="1184"/>
                </a:lnTo>
                <a:lnTo>
                  <a:pt x="2102" y="1178"/>
                </a:lnTo>
                <a:lnTo>
                  <a:pt x="2111" y="1177"/>
                </a:lnTo>
                <a:lnTo>
                  <a:pt x="2119" y="1176"/>
                </a:lnTo>
                <a:lnTo>
                  <a:pt x="2129" y="1175"/>
                </a:lnTo>
                <a:lnTo>
                  <a:pt x="2137" y="1173"/>
                </a:lnTo>
                <a:lnTo>
                  <a:pt x="2152" y="1167"/>
                </a:lnTo>
                <a:lnTo>
                  <a:pt x="2166" y="1158"/>
                </a:lnTo>
                <a:lnTo>
                  <a:pt x="2178" y="1150"/>
                </a:lnTo>
                <a:lnTo>
                  <a:pt x="2189" y="1140"/>
                </a:lnTo>
                <a:lnTo>
                  <a:pt x="2198" y="1128"/>
                </a:lnTo>
                <a:lnTo>
                  <a:pt x="2207" y="1117"/>
                </a:lnTo>
                <a:lnTo>
                  <a:pt x="2214" y="1105"/>
                </a:lnTo>
                <a:lnTo>
                  <a:pt x="2219" y="1094"/>
                </a:lnTo>
                <a:lnTo>
                  <a:pt x="2228" y="1075"/>
                </a:lnTo>
                <a:lnTo>
                  <a:pt x="2232" y="1061"/>
                </a:lnTo>
                <a:lnTo>
                  <a:pt x="2235" y="1056"/>
                </a:lnTo>
                <a:lnTo>
                  <a:pt x="2236" y="1049"/>
                </a:lnTo>
                <a:lnTo>
                  <a:pt x="2239" y="1043"/>
                </a:lnTo>
                <a:lnTo>
                  <a:pt x="2245" y="1031"/>
                </a:lnTo>
                <a:lnTo>
                  <a:pt x="2250" y="1021"/>
                </a:lnTo>
                <a:lnTo>
                  <a:pt x="2253" y="1018"/>
                </a:lnTo>
                <a:lnTo>
                  <a:pt x="2261" y="1008"/>
                </a:lnTo>
                <a:lnTo>
                  <a:pt x="2267" y="996"/>
                </a:lnTo>
                <a:lnTo>
                  <a:pt x="2273" y="984"/>
                </a:lnTo>
                <a:lnTo>
                  <a:pt x="2279" y="971"/>
                </a:lnTo>
                <a:lnTo>
                  <a:pt x="2291" y="943"/>
                </a:lnTo>
                <a:lnTo>
                  <a:pt x="2300" y="915"/>
                </a:lnTo>
                <a:lnTo>
                  <a:pt x="2307" y="889"/>
                </a:lnTo>
                <a:lnTo>
                  <a:pt x="2313" y="868"/>
                </a:lnTo>
                <a:lnTo>
                  <a:pt x="2319" y="848"/>
                </a:lnTo>
                <a:lnTo>
                  <a:pt x="2346" y="840"/>
                </a:lnTo>
                <a:lnTo>
                  <a:pt x="2349" y="837"/>
                </a:lnTo>
                <a:lnTo>
                  <a:pt x="2352" y="834"/>
                </a:lnTo>
                <a:lnTo>
                  <a:pt x="2355" y="830"/>
                </a:lnTo>
                <a:lnTo>
                  <a:pt x="2357" y="825"/>
                </a:lnTo>
                <a:lnTo>
                  <a:pt x="2361" y="815"/>
                </a:lnTo>
                <a:lnTo>
                  <a:pt x="2362" y="802"/>
                </a:lnTo>
                <a:lnTo>
                  <a:pt x="2363" y="789"/>
                </a:lnTo>
                <a:lnTo>
                  <a:pt x="2362" y="773"/>
                </a:lnTo>
                <a:lnTo>
                  <a:pt x="2361" y="758"/>
                </a:lnTo>
                <a:lnTo>
                  <a:pt x="2359" y="742"/>
                </a:lnTo>
                <a:lnTo>
                  <a:pt x="2353" y="712"/>
                </a:lnTo>
                <a:lnTo>
                  <a:pt x="2347" y="686"/>
                </a:lnTo>
                <a:lnTo>
                  <a:pt x="2339" y="661"/>
                </a:lnTo>
                <a:lnTo>
                  <a:pt x="2338" y="653"/>
                </a:lnTo>
                <a:lnTo>
                  <a:pt x="2338" y="645"/>
                </a:lnTo>
                <a:lnTo>
                  <a:pt x="2339" y="638"/>
                </a:lnTo>
                <a:lnTo>
                  <a:pt x="2340" y="629"/>
                </a:lnTo>
                <a:lnTo>
                  <a:pt x="2343" y="616"/>
                </a:lnTo>
                <a:lnTo>
                  <a:pt x="2349" y="602"/>
                </a:lnTo>
                <a:lnTo>
                  <a:pt x="2354" y="592"/>
                </a:lnTo>
                <a:lnTo>
                  <a:pt x="2359" y="584"/>
                </a:lnTo>
                <a:lnTo>
                  <a:pt x="2364" y="577"/>
                </a:lnTo>
                <a:lnTo>
                  <a:pt x="2367" y="569"/>
                </a:lnTo>
                <a:lnTo>
                  <a:pt x="2370" y="561"/>
                </a:lnTo>
                <a:lnTo>
                  <a:pt x="2373" y="552"/>
                </a:lnTo>
                <a:lnTo>
                  <a:pt x="2374" y="546"/>
                </a:lnTo>
                <a:lnTo>
                  <a:pt x="2374" y="533"/>
                </a:lnTo>
                <a:lnTo>
                  <a:pt x="2373" y="522"/>
                </a:lnTo>
                <a:lnTo>
                  <a:pt x="2369" y="513"/>
                </a:lnTo>
                <a:lnTo>
                  <a:pt x="2367" y="507"/>
                </a:lnTo>
                <a:lnTo>
                  <a:pt x="2364" y="502"/>
                </a:lnTo>
                <a:lnTo>
                  <a:pt x="2353" y="431"/>
                </a:lnTo>
                <a:lnTo>
                  <a:pt x="2352" y="417"/>
                </a:lnTo>
                <a:lnTo>
                  <a:pt x="2350" y="401"/>
                </a:lnTo>
                <a:lnTo>
                  <a:pt x="2347" y="385"/>
                </a:lnTo>
                <a:lnTo>
                  <a:pt x="2342" y="370"/>
                </a:lnTo>
                <a:lnTo>
                  <a:pt x="2332" y="340"/>
                </a:lnTo>
                <a:lnTo>
                  <a:pt x="2321" y="312"/>
                </a:lnTo>
                <a:lnTo>
                  <a:pt x="2321" y="308"/>
                </a:lnTo>
                <a:lnTo>
                  <a:pt x="2322" y="303"/>
                </a:lnTo>
                <a:lnTo>
                  <a:pt x="2326" y="294"/>
                </a:lnTo>
                <a:lnTo>
                  <a:pt x="2335" y="277"/>
                </a:lnTo>
                <a:lnTo>
                  <a:pt x="2337" y="271"/>
                </a:lnTo>
                <a:lnTo>
                  <a:pt x="2345" y="259"/>
                </a:lnTo>
                <a:lnTo>
                  <a:pt x="2353" y="239"/>
                </a:lnTo>
                <a:lnTo>
                  <a:pt x="2357" y="228"/>
                </a:lnTo>
                <a:lnTo>
                  <a:pt x="2360" y="215"/>
                </a:lnTo>
                <a:lnTo>
                  <a:pt x="2363" y="202"/>
                </a:lnTo>
                <a:lnTo>
                  <a:pt x="2364" y="188"/>
                </a:lnTo>
                <a:lnTo>
                  <a:pt x="2364" y="174"/>
                </a:lnTo>
                <a:lnTo>
                  <a:pt x="2363" y="159"/>
                </a:lnTo>
                <a:lnTo>
                  <a:pt x="2359" y="146"/>
                </a:lnTo>
                <a:lnTo>
                  <a:pt x="2356" y="139"/>
                </a:lnTo>
                <a:lnTo>
                  <a:pt x="2353" y="131"/>
                </a:lnTo>
                <a:lnTo>
                  <a:pt x="2349" y="125"/>
                </a:lnTo>
                <a:lnTo>
                  <a:pt x="2343" y="118"/>
                </a:lnTo>
                <a:lnTo>
                  <a:pt x="2338" y="112"/>
                </a:lnTo>
                <a:lnTo>
                  <a:pt x="2331" y="105"/>
                </a:lnTo>
                <a:lnTo>
                  <a:pt x="2329" y="104"/>
                </a:lnTo>
                <a:lnTo>
                  <a:pt x="2323" y="100"/>
                </a:lnTo>
                <a:lnTo>
                  <a:pt x="2320" y="97"/>
                </a:lnTo>
                <a:lnTo>
                  <a:pt x="2317" y="94"/>
                </a:lnTo>
                <a:lnTo>
                  <a:pt x="2313" y="89"/>
                </a:lnTo>
                <a:lnTo>
                  <a:pt x="2310" y="84"/>
                </a:lnTo>
                <a:lnTo>
                  <a:pt x="2309" y="78"/>
                </a:lnTo>
                <a:lnTo>
                  <a:pt x="2307" y="72"/>
                </a:lnTo>
                <a:lnTo>
                  <a:pt x="2304" y="65"/>
                </a:lnTo>
                <a:lnTo>
                  <a:pt x="2299" y="56"/>
                </a:lnTo>
                <a:lnTo>
                  <a:pt x="2293" y="47"/>
                </a:lnTo>
                <a:lnTo>
                  <a:pt x="2283" y="37"/>
                </a:lnTo>
                <a:lnTo>
                  <a:pt x="2272" y="29"/>
                </a:lnTo>
                <a:lnTo>
                  <a:pt x="2257" y="19"/>
                </a:lnTo>
                <a:lnTo>
                  <a:pt x="2249" y="16"/>
                </a:lnTo>
                <a:lnTo>
                  <a:pt x="2241" y="13"/>
                </a:lnTo>
                <a:lnTo>
                  <a:pt x="2230" y="10"/>
                </a:lnTo>
                <a:lnTo>
                  <a:pt x="2219" y="7"/>
                </a:lnTo>
                <a:lnTo>
                  <a:pt x="2208" y="5"/>
                </a:lnTo>
                <a:lnTo>
                  <a:pt x="2194" y="4"/>
                </a:lnTo>
                <a:lnTo>
                  <a:pt x="2181" y="3"/>
                </a:lnTo>
                <a:lnTo>
                  <a:pt x="2165" y="3"/>
                </a:lnTo>
                <a:lnTo>
                  <a:pt x="2150" y="4"/>
                </a:lnTo>
                <a:lnTo>
                  <a:pt x="2132" y="5"/>
                </a:lnTo>
                <a:lnTo>
                  <a:pt x="2114" y="7"/>
                </a:lnTo>
                <a:lnTo>
                  <a:pt x="2095" y="10"/>
                </a:lnTo>
                <a:lnTo>
                  <a:pt x="2074" y="14"/>
                </a:lnTo>
                <a:lnTo>
                  <a:pt x="2051" y="20"/>
                </a:lnTo>
                <a:lnTo>
                  <a:pt x="2043" y="20"/>
                </a:lnTo>
                <a:lnTo>
                  <a:pt x="2021" y="22"/>
                </a:lnTo>
                <a:lnTo>
                  <a:pt x="1993" y="22"/>
                </a:lnTo>
                <a:lnTo>
                  <a:pt x="1978" y="21"/>
                </a:lnTo>
                <a:lnTo>
                  <a:pt x="1965" y="20"/>
                </a:lnTo>
                <a:lnTo>
                  <a:pt x="1952" y="17"/>
                </a:lnTo>
                <a:lnTo>
                  <a:pt x="1917" y="11"/>
                </a:lnTo>
                <a:lnTo>
                  <a:pt x="1893" y="7"/>
                </a:lnTo>
                <a:lnTo>
                  <a:pt x="1865" y="4"/>
                </a:lnTo>
                <a:lnTo>
                  <a:pt x="1836" y="2"/>
                </a:lnTo>
                <a:lnTo>
                  <a:pt x="1805" y="0"/>
                </a:lnTo>
                <a:lnTo>
                  <a:pt x="1773" y="1"/>
                </a:lnTo>
                <a:lnTo>
                  <a:pt x="1741" y="3"/>
                </a:lnTo>
                <a:lnTo>
                  <a:pt x="1725" y="4"/>
                </a:lnTo>
                <a:lnTo>
                  <a:pt x="1710" y="7"/>
                </a:lnTo>
                <a:lnTo>
                  <a:pt x="1694" y="10"/>
                </a:lnTo>
                <a:lnTo>
                  <a:pt x="1680" y="14"/>
                </a:lnTo>
                <a:lnTo>
                  <a:pt x="1665" y="19"/>
                </a:lnTo>
                <a:lnTo>
                  <a:pt x="1653" y="24"/>
                </a:lnTo>
                <a:lnTo>
                  <a:pt x="1639" y="32"/>
                </a:lnTo>
                <a:lnTo>
                  <a:pt x="1628" y="39"/>
                </a:lnTo>
                <a:lnTo>
                  <a:pt x="1616" y="47"/>
                </a:lnTo>
                <a:lnTo>
                  <a:pt x="1607" y="57"/>
                </a:lnTo>
                <a:lnTo>
                  <a:pt x="1599" y="68"/>
                </a:lnTo>
                <a:lnTo>
                  <a:pt x="1590" y="79"/>
                </a:lnTo>
                <a:lnTo>
                  <a:pt x="1545" y="148"/>
                </a:lnTo>
                <a:lnTo>
                  <a:pt x="1509" y="198"/>
                </a:lnTo>
                <a:lnTo>
                  <a:pt x="1495" y="216"/>
                </a:lnTo>
                <a:lnTo>
                  <a:pt x="1487" y="226"/>
                </a:lnTo>
                <a:lnTo>
                  <a:pt x="1481" y="234"/>
                </a:lnTo>
                <a:lnTo>
                  <a:pt x="1471" y="259"/>
                </a:lnTo>
                <a:lnTo>
                  <a:pt x="1465" y="275"/>
                </a:lnTo>
                <a:lnTo>
                  <a:pt x="1458" y="296"/>
                </a:lnTo>
                <a:lnTo>
                  <a:pt x="1451" y="320"/>
                </a:lnTo>
                <a:lnTo>
                  <a:pt x="1444" y="347"/>
                </a:lnTo>
                <a:lnTo>
                  <a:pt x="1439" y="376"/>
                </a:lnTo>
                <a:lnTo>
                  <a:pt x="1435" y="408"/>
                </a:lnTo>
                <a:lnTo>
                  <a:pt x="1433" y="443"/>
                </a:lnTo>
                <a:lnTo>
                  <a:pt x="1433" y="479"/>
                </a:lnTo>
                <a:lnTo>
                  <a:pt x="1434" y="497"/>
                </a:lnTo>
                <a:lnTo>
                  <a:pt x="1436" y="517"/>
                </a:lnTo>
                <a:lnTo>
                  <a:pt x="1438" y="537"/>
                </a:lnTo>
                <a:lnTo>
                  <a:pt x="1441" y="558"/>
                </a:lnTo>
                <a:lnTo>
                  <a:pt x="1445" y="578"/>
                </a:lnTo>
                <a:lnTo>
                  <a:pt x="1450" y="599"/>
                </a:lnTo>
                <a:lnTo>
                  <a:pt x="1457" y="621"/>
                </a:lnTo>
                <a:lnTo>
                  <a:pt x="1464" y="643"/>
                </a:lnTo>
                <a:lnTo>
                  <a:pt x="1468" y="661"/>
                </a:lnTo>
                <a:lnTo>
                  <a:pt x="1478" y="707"/>
                </a:lnTo>
                <a:lnTo>
                  <a:pt x="1483" y="735"/>
                </a:lnTo>
                <a:lnTo>
                  <a:pt x="1488" y="763"/>
                </a:lnTo>
                <a:lnTo>
                  <a:pt x="1491" y="790"/>
                </a:lnTo>
                <a:lnTo>
                  <a:pt x="1492" y="801"/>
                </a:lnTo>
                <a:lnTo>
                  <a:pt x="1491" y="813"/>
                </a:lnTo>
                <a:lnTo>
                  <a:pt x="1489" y="827"/>
                </a:lnTo>
                <a:lnTo>
                  <a:pt x="1487" y="842"/>
                </a:lnTo>
                <a:lnTo>
                  <a:pt x="1485" y="860"/>
                </a:lnTo>
                <a:lnTo>
                  <a:pt x="1485" y="878"/>
                </a:lnTo>
                <a:lnTo>
                  <a:pt x="1486" y="888"/>
                </a:lnTo>
                <a:lnTo>
                  <a:pt x="1488" y="896"/>
                </a:lnTo>
                <a:lnTo>
                  <a:pt x="1490" y="904"/>
                </a:lnTo>
                <a:lnTo>
                  <a:pt x="1493" y="910"/>
                </a:lnTo>
                <a:lnTo>
                  <a:pt x="1498" y="917"/>
                </a:lnTo>
                <a:lnTo>
                  <a:pt x="1503" y="921"/>
                </a:lnTo>
                <a:lnTo>
                  <a:pt x="1493" y="935"/>
                </a:lnTo>
                <a:lnTo>
                  <a:pt x="1478" y="954"/>
                </a:lnTo>
                <a:lnTo>
                  <a:pt x="1460" y="974"/>
                </a:lnTo>
                <a:lnTo>
                  <a:pt x="1436" y="995"/>
                </a:lnTo>
                <a:lnTo>
                  <a:pt x="1435" y="995"/>
                </a:lnTo>
                <a:lnTo>
                  <a:pt x="1433" y="999"/>
                </a:lnTo>
                <a:lnTo>
                  <a:pt x="1410" y="1018"/>
                </a:lnTo>
                <a:lnTo>
                  <a:pt x="1382" y="1037"/>
                </a:lnTo>
                <a:lnTo>
                  <a:pt x="1352" y="1057"/>
                </a:lnTo>
                <a:lnTo>
                  <a:pt x="1334" y="1066"/>
                </a:lnTo>
                <a:lnTo>
                  <a:pt x="1316" y="1075"/>
                </a:lnTo>
                <a:lnTo>
                  <a:pt x="1296" y="1085"/>
                </a:lnTo>
                <a:lnTo>
                  <a:pt x="1241" y="1112"/>
                </a:lnTo>
                <a:lnTo>
                  <a:pt x="1203" y="1130"/>
                </a:lnTo>
                <a:lnTo>
                  <a:pt x="1162" y="1153"/>
                </a:lnTo>
                <a:lnTo>
                  <a:pt x="1117" y="1179"/>
                </a:lnTo>
                <a:lnTo>
                  <a:pt x="1071" y="1208"/>
                </a:lnTo>
                <a:lnTo>
                  <a:pt x="1024" y="1239"/>
                </a:lnTo>
                <a:lnTo>
                  <a:pt x="1001" y="1256"/>
                </a:lnTo>
                <a:lnTo>
                  <a:pt x="978" y="1273"/>
                </a:lnTo>
                <a:lnTo>
                  <a:pt x="957" y="1291"/>
                </a:lnTo>
                <a:lnTo>
                  <a:pt x="935" y="1309"/>
                </a:lnTo>
                <a:lnTo>
                  <a:pt x="915" y="1327"/>
                </a:lnTo>
                <a:lnTo>
                  <a:pt x="895" y="1347"/>
                </a:lnTo>
                <a:lnTo>
                  <a:pt x="878" y="1366"/>
                </a:lnTo>
                <a:lnTo>
                  <a:pt x="861" y="1385"/>
                </a:lnTo>
                <a:lnTo>
                  <a:pt x="847" y="1405"/>
                </a:lnTo>
                <a:lnTo>
                  <a:pt x="833" y="1426"/>
                </a:lnTo>
                <a:lnTo>
                  <a:pt x="822" y="1446"/>
                </a:lnTo>
                <a:lnTo>
                  <a:pt x="813" y="1466"/>
                </a:lnTo>
                <a:lnTo>
                  <a:pt x="807" y="1487"/>
                </a:lnTo>
                <a:lnTo>
                  <a:pt x="804" y="1498"/>
                </a:lnTo>
                <a:lnTo>
                  <a:pt x="803" y="1508"/>
                </a:lnTo>
                <a:lnTo>
                  <a:pt x="789" y="1539"/>
                </a:lnTo>
                <a:lnTo>
                  <a:pt x="759" y="1610"/>
                </a:lnTo>
                <a:lnTo>
                  <a:pt x="742" y="1649"/>
                </a:lnTo>
                <a:lnTo>
                  <a:pt x="724" y="1685"/>
                </a:lnTo>
                <a:lnTo>
                  <a:pt x="716" y="1700"/>
                </a:lnTo>
                <a:lnTo>
                  <a:pt x="708" y="1713"/>
                </a:lnTo>
                <a:lnTo>
                  <a:pt x="700" y="1724"/>
                </a:lnTo>
                <a:lnTo>
                  <a:pt x="694" y="1730"/>
                </a:lnTo>
                <a:lnTo>
                  <a:pt x="683" y="1753"/>
                </a:lnTo>
                <a:lnTo>
                  <a:pt x="671" y="1778"/>
                </a:lnTo>
                <a:lnTo>
                  <a:pt x="658" y="1808"/>
                </a:lnTo>
                <a:lnTo>
                  <a:pt x="644" y="1840"/>
                </a:lnTo>
                <a:lnTo>
                  <a:pt x="633" y="1871"/>
                </a:lnTo>
                <a:lnTo>
                  <a:pt x="628" y="1887"/>
                </a:lnTo>
                <a:lnTo>
                  <a:pt x="625" y="1900"/>
                </a:lnTo>
                <a:lnTo>
                  <a:pt x="622" y="1911"/>
                </a:lnTo>
                <a:lnTo>
                  <a:pt x="621" y="1922"/>
                </a:lnTo>
                <a:lnTo>
                  <a:pt x="602" y="1975"/>
                </a:lnTo>
                <a:lnTo>
                  <a:pt x="554" y="2096"/>
                </a:lnTo>
                <a:lnTo>
                  <a:pt x="526" y="2164"/>
                </a:lnTo>
                <a:lnTo>
                  <a:pt x="499" y="2228"/>
                </a:lnTo>
                <a:lnTo>
                  <a:pt x="487" y="2256"/>
                </a:lnTo>
                <a:lnTo>
                  <a:pt x="475" y="2281"/>
                </a:lnTo>
                <a:lnTo>
                  <a:pt x="465" y="2300"/>
                </a:lnTo>
                <a:lnTo>
                  <a:pt x="456" y="2314"/>
                </a:lnTo>
                <a:lnTo>
                  <a:pt x="450" y="2331"/>
                </a:lnTo>
                <a:lnTo>
                  <a:pt x="434" y="2375"/>
                </a:lnTo>
                <a:lnTo>
                  <a:pt x="423" y="2406"/>
                </a:lnTo>
                <a:lnTo>
                  <a:pt x="413" y="2440"/>
                </a:lnTo>
                <a:lnTo>
                  <a:pt x="403" y="2479"/>
                </a:lnTo>
                <a:lnTo>
                  <a:pt x="392" y="2518"/>
                </a:lnTo>
                <a:lnTo>
                  <a:pt x="383" y="2560"/>
                </a:lnTo>
                <a:lnTo>
                  <a:pt x="376" y="2602"/>
                </a:lnTo>
                <a:lnTo>
                  <a:pt x="373" y="2623"/>
                </a:lnTo>
                <a:lnTo>
                  <a:pt x="371" y="2644"/>
                </a:lnTo>
                <a:lnTo>
                  <a:pt x="370" y="2665"/>
                </a:lnTo>
                <a:lnTo>
                  <a:pt x="369" y="2684"/>
                </a:lnTo>
                <a:lnTo>
                  <a:pt x="370" y="2704"/>
                </a:lnTo>
                <a:lnTo>
                  <a:pt x="371" y="2722"/>
                </a:lnTo>
                <a:lnTo>
                  <a:pt x="373" y="2740"/>
                </a:lnTo>
                <a:lnTo>
                  <a:pt x="378" y="2757"/>
                </a:lnTo>
                <a:lnTo>
                  <a:pt x="383" y="2772"/>
                </a:lnTo>
                <a:lnTo>
                  <a:pt x="388" y="2787"/>
                </a:lnTo>
                <a:lnTo>
                  <a:pt x="396" y="2800"/>
                </a:lnTo>
                <a:lnTo>
                  <a:pt x="405" y="2812"/>
                </a:lnTo>
                <a:lnTo>
                  <a:pt x="434" y="2838"/>
                </a:lnTo>
                <a:lnTo>
                  <a:pt x="499" y="2896"/>
                </a:lnTo>
                <a:lnTo>
                  <a:pt x="535" y="2927"/>
                </a:lnTo>
                <a:lnTo>
                  <a:pt x="570" y="2956"/>
                </a:lnTo>
                <a:lnTo>
                  <a:pt x="598" y="2977"/>
                </a:lnTo>
                <a:lnTo>
                  <a:pt x="607" y="2984"/>
                </a:lnTo>
                <a:lnTo>
                  <a:pt x="614" y="2987"/>
                </a:lnTo>
                <a:lnTo>
                  <a:pt x="614" y="2999"/>
                </a:lnTo>
                <a:lnTo>
                  <a:pt x="615" y="2999"/>
                </a:lnTo>
                <a:lnTo>
                  <a:pt x="615" y="3019"/>
                </a:lnTo>
                <a:lnTo>
                  <a:pt x="616" y="3049"/>
                </a:lnTo>
                <a:lnTo>
                  <a:pt x="618" y="3086"/>
                </a:lnTo>
                <a:lnTo>
                  <a:pt x="621" y="3104"/>
                </a:lnTo>
                <a:lnTo>
                  <a:pt x="625" y="3124"/>
                </a:lnTo>
                <a:lnTo>
                  <a:pt x="629" y="3143"/>
                </a:lnTo>
                <a:lnTo>
                  <a:pt x="634" y="3161"/>
                </a:lnTo>
                <a:lnTo>
                  <a:pt x="640" y="3179"/>
                </a:lnTo>
                <a:lnTo>
                  <a:pt x="648" y="3196"/>
                </a:lnTo>
                <a:lnTo>
                  <a:pt x="657" y="3210"/>
                </a:lnTo>
                <a:lnTo>
                  <a:pt x="662" y="3216"/>
                </a:lnTo>
                <a:lnTo>
                  <a:pt x="668" y="3223"/>
                </a:lnTo>
                <a:lnTo>
                  <a:pt x="674" y="3228"/>
                </a:lnTo>
                <a:lnTo>
                  <a:pt x="681" y="3233"/>
                </a:lnTo>
                <a:lnTo>
                  <a:pt x="687" y="3236"/>
                </a:lnTo>
                <a:lnTo>
                  <a:pt x="694" y="3240"/>
                </a:lnTo>
                <a:lnTo>
                  <a:pt x="709" y="3244"/>
                </a:lnTo>
                <a:lnTo>
                  <a:pt x="725" y="3251"/>
                </a:lnTo>
                <a:lnTo>
                  <a:pt x="747" y="3257"/>
                </a:lnTo>
                <a:lnTo>
                  <a:pt x="775" y="3264"/>
                </a:lnTo>
                <a:lnTo>
                  <a:pt x="806" y="3271"/>
                </a:lnTo>
                <a:lnTo>
                  <a:pt x="841" y="3278"/>
                </a:lnTo>
                <a:lnTo>
                  <a:pt x="880" y="3282"/>
                </a:lnTo>
                <a:lnTo>
                  <a:pt x="874" y="3313"/>
                </a:lnTo>
                <a:lnTo>
                  <a:pt x="864" y="3357"/>
                </a:lnTo>
                <a:lnTo>
                  <a:pt x="859" y="3378"/>
                </a:lnTo>
                <a:lnTo>
                  <a:pt x="853" y="3399"/>
                </a:lnTo>
                <a:lnTo>
                  <a:pt x="847" y="3417"/>
                </a:lnTo>
                <a:lnTo>
                  <a:pt x="843" y="3424"/>
                </a:lnTo>
                <a:lnTo>
                  <a:pt x="840" y="3429"/>
                </a:lnTo>
                <a:lnTo>
                  <a:pt x="836" y="3450"/>
                </a:lnTo>
                <a:lnTo>
                  <a:pt x="831" y="3475"/>
                </a:lnTo>
                <a:lnTo>
                  <a:pt x="826" y="3508"/>
                </a:lnTo>
                <a:lnTo>
                  <a:pt x="820" y="3549"/>
                </a:lnTo>
                <a:lnTo>
                  <a:pt x="814" y="3599"/>
                </a:lnTo>
                <a:lnTo>
                  <a:pt x="809" y="3654"/>
                </a:lnTo>
                <a:lnTo>
                  <a:pt x="806" y="3715"/>
                </a:lnTo>
                <a:lnTo>
                  <a:pt x="804" y="3782"/>
                </a:lnTo>
                <a:lnTo>
                  <a:pt x="804" y="3817"/>
                </a:lnTo>
                <a:lnTo>
                  <a:pt x="805" y="3852"/>
                </a:lnTo>
                <a:lnTo>
                  <a:pt x="806" y="3890"/>
                </a:lnTo>
                <a:lnTo>
                  <a:pt x="809" y="3927"/>
                </a:lnTo>
                <a:lnTo>
                  <a:pt x="812" y="3965"/>
                </a:lnTo>
                <a:lnTo>
                  <a:pt x="816" y="4005"/>
                </a:lnTo>
                <a:lnTo>
                  <a:pt x="822" y="4044"/>
                </a:lnTo>
                <a:lnTo>
                  <a:pt x="828" y="4085"/>
                </a:lnTo>
                <a:lnTo>
                  <a:pt x="836" y="4125"/>
                </a:lnTo>
                <a:lnTo>
                  <a:pt x="844" y="4166"/>
                </a:lnTo>
                <a:lnTo>
                  <a:pt x="855" y="4207"/>
                </a:lnTo>
                <a:lnTo>
                  <a:pt x="867" y="4248"/>
                </a:lnTo>
                <a:lnTo>
                  <a:pt x="880" y="4289"/>
                </a:lnTo>
                <a:lnTo>
                  <a:pt x="894" y="4331"/>
                </a:lnTo>
                <a:lnTo>
                  <a:pt x="916" y="4384"/>
                </a:lnTo>
                <a:lnTo>
                  <a:pt x="965" y="4505"/>
                </a:lnTo>
                <a:lnTo>
                  <a:pt x="992" y="4573"/>
                </a:lnTo>
                <a:lnTo>
                  <a:pt x="1017" y="4638"/>
                </a:lnTo>
                <a:lnTo>
                  <a:pt x="1035" y="4690"/>
                </a:lnTo>
                <a:lnTo>
                  <a:pt x="1043" y="4709"/>
                </a:lnTo>
                <a:lnTo>
                  <a:pt x="1046" y="4723"/>
                </a:lnTo>
                <a:lnTo>
                  <a:pt x="1068" y="4781"/>
                </a:lnTo>
                <a:lnTo>
                  <a:pt x="1091" y="4842"/>
                </a:lnTo>
                <a:lnTo>
                  <a:pt x="1119" y="4915"/>
                </a:lnTo>
                <a:lnTo>
                  <a:pt x="1150" y="4989"/>
                </a:lnTo>
                <a:lnTo>
                  <a:pt x="1166" y="5026"/>
                </a:lnTo>
                <a:lnTo>
                  <a:pt x="1181" y="5059"/>
                </a:lnTo>
                <a:lnTo>
                  <a:pt x="1195" y="5089"/>
                </a:lnTo>
                <a:lnTo>
                  <a:pt x="1209" y="5116"/>
                </a:lnTo>
                <a:lnTo>
                  <a:pt x="1221" y="5137"/>
                </a:lnTo>
                <a:lnTo>
                  <a:pt x="1226" y="5145"/>
                </a:lnTo>
                <a:lnTo>
                  <a:pt x="1231" y="5151"/>
                </a:lnTo>
                <a:lnTo>
                  <a:pt x="1231" y="5152"/>
                </a:lnTo>
                <a:lnTo>
                  <a:pt x="1232" y="5153"/>
                </a:lnTo>
                <a:lnTo>
                  <a:pt x="1230" y="5158"/>
                </a:lnTo>
                <a:lnTo>
                  <a:pt x="1222" y="5173"/>
                </a:lnTo>
                <a:lnTo>
                  <a:pt x="1215" y="5182"/>
                </a:lnTo>
                <a:lnTo>
                  <a:pt x="1207" y="5194"/>
                </a:lnTo>
                <a:lnTo>
                  <a:pt x="1196" y="5207"/>
                </a:lnTo>
                <a:lnTo>
                  <a:pt x="1184" y="5221"/>
                </a:lnTo>
                <a:lnTo>
                  <a:pt x="1161" y="5266"/>
                </a:lnTo>
                <a:lnTo>
                  <a:pt x="1138" y="5315"/>
                </a:lnTo>
                <a:lnTo>
                  <a:pt x="1111" y="5372"/>
                </a:lnTo>
                <a:lnTo>
                  <a:pt x="1084" y="5433"/>
                </a:lnTo>
                <a:lnTo>
                  <a:pt x="1072" y="5463"/>
                </a:lnTo>
                <a:lnTo>
                  <a:pt x="1061" y="5491"/>
                </a:lnTo>
                <a:lnTo>
                  <a:pt x="1052" y="5517"/>
                </a:lnTo>
                <a:lnTo>
                  <a:pt x="1045" y="5540"/>
                </a:lnTo>
                <a:lnTo>
                  <a:pt x="1039" y="5560"/>
                </a:lnTo>
                <a:lnTo>
                  <a:pt x="1038" y="5568"/>
                </a:lnTo>
                <a:lnTo>
                  <a:pt x="1038" y="5575"/>
                </a:lnTo>
                <a:lnTo>
                  <a:pt x="1032" y="5596"/>
                </a:lnTo>
                <a:lnTo>
                  <a:pt x="1016" y="5646"/>
                </a:lnTo>
                <a:lnTo>
                  <a:pt x="1006" y="5674"/>
                </a:lnTo>
                <a:lnTo>
                  <a:pt x="996" y="5701"/>
                </a:lnTo>
                <a:lnTo>
                  <a:pt x="986" y="5724"/>
                </a:lnTo>
                <a:lnTo>
                  <a:pt x="980" y="5733"/>
                </a:lnTo>
                <a:lnTo>
                  <a:pt x="976" y="5740"/>
                </a:lnTo>
                <a:lnTo>
                  <a:pt x="950" y="5810"/>
                </a:lnTo>
                <a:lnTo>
                  <a:pt x="924" y="5884"/>
                </a:lnTo>
                <a:lnTo>
                  <a:pt x="894" y="5969"/>
                </a:lnTo>
                <a:lnTo>
                  <a:pt x="864" y="6058"/>
                </a:lnTo>
                <a:lnTo>
                  <a:pt x="837" y="6140"/>
                </a:lnTo>
                <a:lnTo>
                  <a:pt x="827" y="6175"/>
                </a:lnTo>
                <a:lnTo>
                  <a:pt x="819" y="6206"/>
                </a:lnTo>
                <a:lnTo>
                  <a:pt x="813" y="6230"/>
                </a:lnTo>
                <a:lnTo>
                  <a:pt x="811" y="6247"/>
                </a:lnTo>
                <a:lnTo>
                  <a:pt x="765" y="6347"/>
                </a:lnTo>
                <a:lnTo>
                  <a:pt x="717" y="6452"/>
                </a:lnTo>
                <a:lnTo>
                  <a:pt x="660" y="6575"/>
                </a:lnTo>
                <a:lnTo>
                  <a:pt x="600" y="6703"/>
                </a:lnTo>
                <a:lnTo>
                  <a:pt x="543" y="6820"/>
                </a:lnTo>
                <a:lnTo>
                  <a:pt x="517" y="6871"/>
                </a:lnTo>
                <a:lnTo>
                  <a:pt x="495" y="6915"/>
                </a:lnTo>
                <a:lnTo>
                  <a:pt x="476" y="6949"/>
                </a:lnTo>
                <a:lnTo>
                  <a:pt x="462" y="6972"/>
                </a:lnTo>
                <a:lnTo>
                  <a:pt x="443" y="7010"/>
                </a:lnTo>
                <a:lnTo>
                  <a:pt x="423" y="7051"/>
                </a:lnTo>
                <a:lnTo>
                  <a:pt x="400" y="7099"/>
                </a:lnTo>
                <a:lnTo>
                  <a:pt x="379" y="7149"/>
                </a:lnTo>
                <a:lnTo>
                  <a:pt x="359" y="7197"/>
                </a:lnTo>
                <a:lnTo>
                  <a:pt x="351" y="7218"/>
                </a:lnTo>
                <a:lnTo>
                  <a:pt x="345" y="7235"/>
                </a:lnTo>
                <a:lnTo>
                  <a:pt x="341" y="7250"/>
                </a:lnTo>
                <a:lnTo>
                  <a:pt x="340" y="7261"/>
                </a:lnTo>
                <a:lnTo>
                  <a:pt x="336" y="7274"/>
                </a:lnTo>
                <a:lnTo>
                  <a:pt x="332" y="7286"/>
                </a:lnTo>
                <a:lnTo>
                  <a:pt x="327" y="7302"/>
                </a:lnTo>
                <a:lnTo>
                  <a:pt x="320" y="7318"/>
                </a:lnTo>
                <a:lnTo>
                  <a:pt x="310" y="7334"/>
                </a:lnTo>
                <a:lnTo>
                  <a:pt x="305" y="7341"/>
                </a:lnTo>
                <a:lnTo>
                  <a:pt x="300" y="7348"/>
                </a:lnTo>
                <a:lnTo>
                  <a:pt x="295" y="7354"/>
                </a:lnTo>
                <a:lnTo>
                  <a:pt x="288" y="7359"/>
                </a:lnTo>
                <a:lnTo>
                  <a:pt x="278" y="7374"/>
                </a:lnTo>
                <a:lnTo>
                  <a:pt x="268" y="7391"/>
                </a:lnTo>
                <a:lnTo>
                  <a:pt x="256" y="7411"/>
                </a:lnTo>
                <a:lnTo>
                  <a:pt x="245" y="7433"/>
                </a:lnTo>
                <a:lnTo>
                  <a:pt x="240" y="7445"/>
                </a:lnTo>
                <a:lnTo>
                  <a:pt x="236" y="7455"/>
                </a:lnTo>
                <a:lnTo>
                  <a:pt x="232" y="7467"/>
                </a:lnTo>
                <a:lnTo>
                  <a:pt x="231" y="7476"/>
                </a:lnTo>
                <a:lnTo>
                  <a:pt x="230" y="7485"/>
                </a:lnTo>
                <a:lnTo>
                  <a:pt x="231" y="7494"/>
                </a:lnTo>
                <a:lnTo>
                  <a:pt x="236" y="7498"/>
                </a:lnTo>
                <a:lnTo>
                  <a:pt x="248" y="7506"/>
                </a:lnTo>
                <a:lnTo>
                  <a:pt x="240" y="7508"/>
                </a:lnTo>
                <a:lnTo>
                  <a:pt x="232" y="7511"/>
                </a:lnTo>
                <a:lnTo>
                  <a:pt x="226" y="7515"/>
                </a:lnTo>
                <a:lnTo>
                  <a:pt x="220" y="7521"/>
                </a:lnTo>
                <a:lnTo>
                  <a:pt x="215" y="7528"/>
                </a:lnTo>
                <a:lnTo>
                  <a:pt x="211" y="7536"/>
                </a:lnTo>
                <a:lnTo>
                  <a:pt x="209" y="7546"/>
                </a:lnTo>
                <a:lnTo>
                  <a:pt x="208" y="7559"/>
                </a:lnTo>
                <a:lnTo>
                  <a:pt x="206" y="7567"/>
                </a:lnTo>
                <a:lnTo>
                  <a:pt x="204" y="7587"/>
                </a:lnTo>
                <a:lnTo>
                  <a:pt x="202" y="7598"/>
                </a:lnTo>
                <a:lnTo>
                  <a:pt x="199" y="7611"/>
                </a:lnTo>
                <a:lnTo>
                  <a:pt x="195" y="7623"/>
                </a:lnTo>
                <a:lnTo>
                  <a:pt x="189" y="7635"/>
                </a:lnTo>
                <a:lnTo>
                  <a:pt x="176" y="7650"/>
                </a:lnTo>
                <a:lnTo>
                  <a:pt x="149" y="7688"/>
                </a:lnTo>
                <a:lnTo>
                  <a:pt x="135" y="7709"/>
                </a:lnTo>
                <a:lnTo>
                  <a:pt x="123" y="7730"/>
                </a:lnTo>
                <a:lnTo>
                  <a:pt x="118" y="7739"/>
                </a:lnTo>
                <a:lnTo>
                  <a:pt x="115" y="7749"/>
                </a:lnTo>
                <a:lnTo>
                  <a:pt x="113" y="7756"/>
                </a:lnTo>
                <a:lnTo>
                  <a:pt x="112" y="7761"/>
                </a:lnTo>
                <a:lnTo>
                  <a:pt x="105" y="7768"/>
                </a:lnTo>
                <a:lnTo>
                  <a:pt x="87" y="7784"/>
                </a:lnTo>
                <a:lnTo>
                  <a:pt x="77" y="7794"/>
                </a:lnTo>
                <a:lnTo>
                  <a:pt x="66" y="7805"/>
                </a:lnTo>
                <a:lnTo>
                  <a:pt x="58" y="7816"/>
                </a:lnTo>
                <a:lnTo>
                  <a:pt x="53" y="7827"/>
                </a:lnTo>
                <a:lnTo>
                  <a:pt x="42" y="7837"/>
                </a:lnTo>
                <a:lnTo>
                  <a:pt x="30" y="7849"/>
                </a:lnTo>
                <a:lnTo>
                  <a:pt x="19" y="7865"/>
                </a:lnTo>
                <a:lnTo>
                  <a:pt x="14" y="7873"/>
                </a:lnTo>
                <a:lnTo>
                  <a:pt x="8" y="7883"/>
                </a:lnTo>
                <a:lnTo>
                  <a:pt x="4" y="7892"/>
                </a:lnTo>
                <a:lnTo>
                  <a:pt x="2" y="7901"/>
                </a:lnTo>
                <a:lnTo>
                  <a:pt x="0" y="7911"/>
                </a:lnTo>
                <a:lnTo>
                  <a:pt x="0" y="7920"/>
                </a:lnTo>
                <a:lnTo>
                  <a:pt x="3" y="7928"/>
                </a:lnTo>
                <a:lnTo>
                  <a:pt x="7" y="7938"/>
                </a:lnTo>
                <a:lnTo>
                  <a:pt x="44" y="7956"/>
                </a:lnTo>
                <a:lnTo>
                  <a:pt x="83" y="7975"/>
                </a:lnTo>
                <a:lnTo>
                  <a:pt x="131" y="7997"/>
                </a:lnTo>
                <a:lnTo>
                  <a:pt x="184" y="8018"/>
                </a:lnTo>
                <a:lnTo>
                  <a:pt x="211" y="8029"/>
                </a:lnTo>
                <a:lnTo>
                  <a:pt x="237" y="8038"/>
                </a:lnTo>
                <a:lnTo>
                  <a:pt x="261" y="8045"/>
                </a:lnTo>
                <a:lnTo>
                  <a:pt x="285" y="8052"/>
                </a:lnTo>
                <a:lnTo>
                  <a:pt x="307" y="8056"/>
                </a:lnTo>
                <a:lnTo>
                  <a:pt x="326" y="8057"/>
                </a:lnTo>
                <a:lnTo>
                  <a:pt x="350" y="8060"/>
                </a:lnTo>
                <a:lnTo>
                  <a:pt x="404" y="8065"/>
                </a:lnTo>
                <a:lnTo>
                  <a:pt x="434" y="8068"/>
                </a:lnTo>
                <a:lnTo>
                  <a:pt x="461" y="8070"/>
                </a:lnTo>
                <a:lnTo>
                  <a:pt x="483" y="8071"/>
                </a:lnTo>
                <a:lnTo>
                  <a:pt x="492" y="8071"/>
                </a:lnTo>
                <a:lnTo>
                  <a:pt x="497" y="8070"/>
                </a:lnTo>
                <a:lnTo>
                  <a:pt x="501" y="8067"/>
                </a:lnTo>
                <a:lnTo>
                  <a:pt x="505" y="8064"/>
                </a:lnTo>
                <a:lnTo>
                  <a:pt x="511" y="8062"/>
                </a:lnTo>
                <a:lnTo>
                  <a:pt x="520" y="8060"/>
                </a:lnTo>
                <a:lnTo>
                  <a:pt x="530" y="8060"/>
                </a:lnTo>
                <a:lnTo>
                  <a:pt x="543" y="8062"/>
                </a:lnTo>
                <a:lnTo>
                  <a:pt x="549" y="8064"/>
                </a:lnTo>
                <a:lnTo>
                  <a:pt x="556" y="8067"/>
                </a:lnTo>
                <a:lnTo>
                  <a:pt x="583" y="8083"/>
                </a:lnTo>
                <a:lnTo>
                  <a:pt x="614" y="8098"/>
                </a:lnTo>
                <a:lnTo>
                  <a:pt x="655" y="8117"/>
                </a:lnTo>
                <a:lnTo>
                  <a:pt x="677" y="8126"/>
                </a:lnTo>
                <a:lnTo>
                  <a:pt x="701" y="8136"/>
                </a:lnTo>
                <a:lnTo>
                  <a:pt x="726" y="8145"/>
                </a:lnTo>
                <a:lnTo>
                  <a:pt x="753" y="8153"/>
                </a:lnTo>
                <a:lnTo>
                  <a:pt x="780" y="8161"/>
                </a:lnTo>
                <a:lnTo>
                  <a:pt x="807" y="8167"/>
                </a:lnTo>
                <a:lnTo>
                  <a:pt x="835" y="8172"/>
                </a:lnTo>
                <a:lnTo>
                  <a:pt x="862" y="8176"/>
                </a:lnTo>
                <a:lnTo>
                  <a:pt x="941" y="8177"/>
                </a:lnTo>
                <a:lnTo>
                  <a:pt x="1022" y="8178"/>
                </a:lnTo>
                <a:lnTo>
                  <a:pt x="1116" y="8178"/>
                </a:lnTo>
                <a:lnTo>
                  <a:pt x="1212" y="8177"/>
                </a:lnTo>
                <a:lnTo>
                  <a:pt x="1257" y="8175"/>
                </a:lnTo>
                <a:lnTo>
                  <a:pt x="1299" y="8173"/>
                </a:lnTo>
                <a:lnTo>
                  <a:pt x="1334" y="8171"/>
                </a:lnTo>
                <a:lnTo>
                  <a:pt x="1364" y="8167"/>
                </a:lnTo>
                <a:lnTo>
                  <a:pt x="1376" y="8165"/>
                </a:lnTo>
                <a:lnTo>
                  <a:pt x="1386" y="8163"/>
                </a:lnTo>
                <a:lnTo>
                  <a:pt x="1393" y="8160"/>
                </a:lnTo>
                <a:lnTo>
                  <a:pt x="1398" y="8156"/>
                </a:lnTo>
                <a:lnTo>
                  <a:pt x="1404" y="8149"/>
                </a:lnTo>
                <a:lnTo>
                  <a:pt x="1408" y="8141"/>
                </a:lnTo>
                <a:lnTo>
                  <a:pt x="1412" y="8131"/>
                </a:lnTo>
                <a:lnTo>
                  <a:pt x="1413" y="8124"/>
                </a:lnTo>
                <a:lnTo>
                  <a:pt x="1414" y="8118"/>
                </a:lnTo>
                <a:lnTo>
                  <a:pt x="1414" y="8111"/>
                </a:lnTo>
                <a:lnTo>
                  <a:pt x="1413" y="8105"/>
                </a:lnTo>
                <a:lnTo>
                  <a:pt x="1411" y="8097"/>
                </a:lnTo>
                <a:lnTo>
                  <a:pt x="1407" y="8090"/>
                </a:lnTo>
                <a:lnTo>
                  <a:pt x="1402" y="8083"/>
                </a:lnTo>
                <a:lnTo>
                  <a:pt x="1395" y="8076"/>
                </a:lnTo>
                <a:lnTo>
                  <a:pt x="1396" y="8071"/>
                </a:lnTo>
                <a:lnTo>
                  <a:pt x="1399" y="8059"/>
                </a:lnTo>
                <a:lnTo>
                  <a:pt x="1402" y="8041"/>
                </a:lnTo>
                <a:lnTo>
                  <a:pt x="1402" y="8030"/>
                </a:lnTo>
                <a:lnTo>
                  <a:pt x="1401" y="8018"/>
                </a:lnTo>
                <a:lnTo>
                  <a:pt x="1398" y="8007"/>
                </a:lnTo>
                <a:lnTo>
                  <a:pt x="1395" y="7994"/>
                </a:lnTo>
                <a:lnTo>
                  <a:pt x="1390" y="7981"/>
                </a:lnTo>
                <a:lnTo>
                  <a:pt x="1384" y="7969"/>
                </a:lnTo>
                <a:lnTo>
                  <a:pt x="1375" y="7956"/>
                </a:lnTo>
                <a:lnTo>
                  <a:pt x="1363" y="7944"/>
                </a:lnTo>
                <a:lnTo>
                  <a:pt x="1350" y="7932"/>
                </a:lnTo>
                <a:lnTo>
                  <a:pt x="1333" y="7921"/>
                </a:lnTo>
                <a:lnTo>
                  <a:pt x="1322" y="7918"/>
                </a:lnTo>
                <a:lnTo>
                  <a:pt x="1308" y="7915"/>
                </a:lnTo>
                <a:lnTo>
                  <a:pt x="1290" y="7912"/>
                </a:lnTo>
                <a:lnTo>
                  <a:pt x="1265" y="7909"/>
                </a:lnTo>
                <a:lnTo>
                  <a:pt x="1233" y="7907"/>
                </a:lnTo>
                <a:lnTo>
                  <a:pt x="1216" y="7909"/>
                </a:lnTo>
                <a:lnTo>
                  <a:pt x="1197" y="7909"/>
                </a:lnTo>
                <a:lnTo>
                  <a:pt x="1176" y="7911"/>
                </a:lnTo>
                <a:lnTo>
                  <a:pt x="1155" y="7914"/>
                </a:lnTo>
                <a:lnTo>
                  <a:pt x="1135" y="7907"/>
                </a:lnTo>
                <a:lnTo>
                  <a:pt x="1114" y="7900"/>
                </a:lnTo>
                <a:lnTo>
                  <a:pt x="1089" y="7889"/>
                </a:lnTo>
                <a:lnTo>
                  <a:pt x="1075" y="7883"/>
                </a:lnTo>
                <a:lnTo>
                  <a:pt x="1060" y="7875"/>
                </a:lnTo>
                <a:lnTo>
                  <a:pt x="1046" y="7867"/>
                </a:lnTo>
                <a:lnTo>
                  <a:pt x="1031" y="7858"/>
                </a:lnTo>
                <a:lnTo>
                  <a:pt x="1017" y="7847"/>
                </a:lnTo>
                <a:lnTo>
                  <a:pt x="1003" y="7836"/>
                </a:lnTo>
                <a:lnTo>
                  <a:pt x="991" y="7823"/>
                </a:lnTo>
                <a:lnTo>
                  <a:pt x="978" y="7810"/>
                </a:lnTo>
                <a:lnTo>
                  <a:pt x="942" y="7750"/>
                </a:lnTo>
                <a:lnTo>
                  <a:pt x="909" y="7697"/>
                </a:lnTo>
                <a:lnTo>
                  <a:pt x="892" y="7672"/>
                </a:lnTo>
                <a:lnTo>
                  <a:pt x="878" y="7651"/>
                </a:lnTo>
                <a:lnTo>
                  <a:pt x="886" y="7662"/>
                </a:lnTo>
                <a:lnTo>
                  <a:pt x="894" y="7675"/>
                </a:lnTo>
                <a:lnTo>
                  <a:pt x="903" y="7679"/>
                </a:lnTo>
                <a:lnTo>
                  <a:pt x="910" y="7683"/>
                </a:lnTo>
                <a:lnTo>
                  <a:pt x="919" y="7687"/>
                </a:lnTo>
                <a:lnTo>
                  <a:pt x="928" y="7689"/>
                </a:lnTo>
                <a:lnTo>
                  <a:pt x="932" y="7689"/>
                </a:lnTo>
                <a:lnTo>
                  <a:pt x="936" y="7688"/>
                </a:lnTo>
                <a:lnTo>
                  <a:pt x="939" y="7685"/>
                </a:lnTo>
                <a:lnTo>
                  <a:pt x="941" y="7682"/>
                </a:lnTo>
                <a:lnTo>
                  <a:pt x="943" y="7678"/>
                </a:lnTo>
                <a:lnTo>
                  <a:pt x="943" y="7672"/>
                </a:lnTo>
                <a:lnTo>
                  <a:pt x="945" y="7644"/>
                </a:lnTo>
                <a:lnTo>
                  <a:pt x="946" y="7614"/>
                </a:lnTo>
                <a:lnTo>
                  <a:pt x="949" y="7578"/>
                </a:lnTo>
                <a:lnTo>
                  <a:pt x="953" y="7540"/>
                </a:lnTo>
                <a:lnTo>
                  <a:pt x="960" y="7505"/>
                </a:lnTo>
                <a:lnTo>
                  <a:pt x="963" y="7488"/>
                </a:lnTo>
                <a:lnTo>
                  <a:pt x="967" y="7474"/>
                </a:lnTo>
                <a:lnTo>
                  <a:pt x="971" y="7462"/>
                </a:lnTo>
                <a:lnTo>
                  <a:pt x="976" y="7453"/>
                </a:lnTo>
                <a:lnTo>
                  <a:pt x="985" y="7444"/>
                </a:lnTo>
                <a:lnTo>
                  <a:pt x="994" y="7432"/>
                </a:lnTo>
                <a:lnTo>
                  <a:pt x="1004" y="7418"/>
                </a:lnTo>
                <a:lnTo>
                  <a:pt x="1014" y="7400"/>
                </a:lnTo>
                <a:lnTo>
                  <a:pt x="1019" y="7391"/>
                </a:lnTo>
                <a:lnTo>
                  <a:pt x="1023" y="7381"/>
                </a:lnTo>
                <a:lnTo>
                  <a:pt x="1026" y="7369"/>
                </a:lnTo>
                <a:lnTo>
                  <a:pt x="1028" y="7358"/>
                </a:lnTo>
                <a:lnTo>
                  <a:pt x="1030" y="7346"/>
                </a:lnTo>
                <a:lnTo>
                  <a:pt x="1030" y="7334"/>
                </a:lnTo>
                <a:lnTo>
                  <a:pt x="1038" y="7302"/>
                </a:lnTo>
                <a:lnTo>
                  <a:pt x="1048" y="7266"/>
                </a:lnTo>
                <a:lnTo>
                  <a:pt x="1060" y="7225"/>
                </a:lnTo>
                <a:lnTo>
                  <a:pt x="1075" y="7181"/>
                </a:lnTo>
                <a:lnTo>
                  <a:pt x="1083" y="7160"/>
                </a:lnTo>
                <a:lnTo>
                  <a:pt x="1091" y="7139"/>
                </a:lnTo>
                <a:lnTo>
                  <a:pt x="1101" y="7120"/>
                </a:lnTo>
                <a:lnTo>
                  <a:pt x="1110" y="7102"/>
                </a:lnTo>
                <a:lnTo>
                  <a:pt x="1120" y="7088"/>
                </a:lnTo>
                <a:lnTo>
                  <a:pt x="1130" y="7077"/>
                </a:lnTo>
                <a:lnTo>
                  <a:pt x="1161" y="7034"/>
                </a:lnTo>
                <a:lnTo>
                  <a:pt x="1193" y="6988"/>
                </a:lnTo>
                <a:lnTo>
                  <a:pt x="1230" y="6933"/>
                </a:lnTo>
                <a:lnTo>
                  <a:pt x="1270" y="6874"/>
                </a:lnTo>
                <a:lnTo>
                  <a:pt x="1306" y="6815"/>
                </a:lnTo>
                <a:lnTo>
                  <a:pt x="1322" y="6788"/>
                </a:lnTo>
                <a:lnTo>
                  <a:pt x="1335" y="6763"/>
                </a:lnTo>
                <a:lnTo>
                  <a:pt x="1347" y="6741"/>
                </a:lnTo>
                <a:lnTo>
                  <a:pt x="1355" y="6723"/>
                </a:lnTo>
                <a:lnTo>
                  <a:pt x="1392" y="6652"/>
                </a:lnTo>
                <a:lnTo>
                  <a:pt x="1433" y="6579"/>
                </a:lnTo>
                <a:lnTo>
                  <a:pt x="1479" y="6495"/>
                </a:lnTo>
                <a:lnTo>
                  <a:pt x="1529" y="6410"/>
                </a:lnTo>
                <a:lnTo>
                  <a:pt x="1553" y="6370"/>
                </a:lnTo>
                <a:lnTo>
                  <a:pt x="1575" y="6333"/>
                </a:lnTo>
                <a:lnTo>
                  <a:pt x="1596" y="6302"/>
                </a:lnTo>
                <a:lnTo>
                  <a:pt x="1613" y="6277"/>
                </a:lnTo>
                <a:lnTo>
                  <a:pt x="1628" y="6258"/>
                </a:lnTo>
                <a:lnTo>
                  <a:pt x="1634" y="6253"/>
                </a:lnTo>
                <a:lnTo>
                  <a:pt x="1639" y="6249"/>
                </a:lnTo>
                <a:lnTo>
                  <a:pt x="1652" y="6287"/>
                </a:lnTo>
                <a:lnTo>
                  <a:pt x="1687" y="6390"/>
                </a:lnTo>
                <a:lnTo>
                  <a:pt x="1739" y="6538"/>
                </a:lnTo>
                <a:lnTo>
                  <a:pt x="1770" y="6623"/>
                </a:lnTo>
                <a:lnTo>
                  <a:pt x="1803" y="6712"/>
                </a:lnTo>
                <a:lnTo>
                  <a:pt x="1838" y="6805"/>
                </a:lnTo>
                <a:lnTo>
                  <a:pt x="1874" y="6896"/>
                </a:lnTo>
                <a:lnTo>
                  <a:pt x="1910" y="6984"/>
                </a:lnTo>
                <a:lnTo>
                  <a:pt x="1946" y="7067"/>
                </a:lnTo>
                <a:lnTo>
                  <a:pt x="1964" y="7107"/>
                </a:lnTo>
                <a:lnTo>
                  <a:pt x="1981" y="7144"/>
                </a:lnTo>
                <a:lnTo>
                  <a:pt x="1998" y="7178"/>
                </a:lnTo>
                <a:lnTo>
                  <a:pt x="2015" y="7210"/>
                </a:lnTo>
                <a:lnTo>
                  <a:pt x="2030" y="7239"/>
                </a:lnTo>
                <a:lnTo>
                  <a:pt x="2046" y="7264"/>
                </a:lnTo>
                <a:lnTo>
                  <a:pt x="2060" y="7286"/>
                </a:lnTo>
                <a:lnTo>
                  <a:pt x="2075" y="7305"/>
                </a:lnTo>
                <a:lnTo>
                  <a:pt x="2081" y="7313"/>
                </a:lnTo>
                <a:lnTo>
                  <a:pt x="2087" y="7322"/>
                </a:lnTo>
                <a:lnTo>
                  <a:pt x="2095" y="7335"/>
                </a:lnTo>
                <a:lnTo>
                  <a:pt x="2102" y="7349"/>
                </a:lnTo>
                <a:lnTo>
                  <a:pt x="2109" y="7366"/>
                </a:lnTo>
                <a:lnTo>
                  <a:pt x="2111" y="7374"/>
                </a:lnTo>
                <a:lnTo>
                  <a:pt x="2113" y="7384"/>
                </a:lnTo>
                <a:lnTo>
                  <a:pt x="2114" y="7393"/>
                </a:lnTo>
                <a:lnTo>
                  <a:pt x="2115" y="7402"/>
                </a:lnTo>
                <a:lnTo>
                  <a:pt x="2124" y="7439"/>
                </a:lnTo>
                <a:lnTo>
                  <a:pt x="2134" y="7476"/>
                </a:lnTo>
                <a:lnTo>
                  <a:pt x="2147" y="7521"/>
                </a:lnTo>
                <a:lnTo>
                  <a:pt x="2155" y="7543"/>
                </a:lnTo>
                <a:lnTo>
                  <a:pt x="2162" y="7565"/>
                </a:lnTo>
                <a:lnTo>
                  <a:pt x="2170" y="7587"/>
                </a:lnTo>
                <a:lnTo>
                  <a:pt x="2180" y="7606"/>
                </a:lnTo>
                <a:lnTo>
                  <a:pt x="2188" y="7623"/>
                </a:lnTo>
                <a:lnTo>
                  <a:pt x="2197" y="7637"/>
                </a:lnTo>
                <a:lnTo>
                  <a:pt x="2201" y="7643"/>
                </a:lnTo>
                <a:lnTo>
                  <a:pt x="2207" y="7647"/>
                </a:lnTo>
                <a:lnTo>
                  <a:pt x="2211" y="7651"/>
                </a:lnTo>
                <a:lnTo>
                  <a:pt x="2215" y="7653"/>
                </a:lnTo>
                <a:lnTo>
                  <a:pt x="2244" y="7653"/>
                </a:lnTo>
                <a:lnTo>
                  <a:pt x="2226" y="7654"/>
                </a:lnTo>
                <a:lnTo>
                  <a:pt x="2215" y="7653"/>
                </a:lnTo>
                <a:lnTo>
                  <a:pt x="2216" y="7663"/>
                </a:lnTo>
                <a:lnTo>
                  <a:pt x="2217" y="7688"/>
                </a:lnTo>
                <a:lnTo>
                  <a:pt x="2216" y="7704"/>
                </a:lnTo>
                <a:lnTo>
                  <a:pt x="2215" y="7722"/>
                </a:lnTo>
                <a:lnTo>
                  <a:pt x="2213" y="7740"/>
                </a:lnTo>
                <a:lnTo>
                  <a:pt x="2210" y="7759"/>
                </a:lnTo>
                <a:lnTo>
                  <a:pt x="2208" y="7775"/>
                </a:lnTo>
                <a:lnTo>
                  <a:pt x="2204" y="7810"/>
                </a:lnTo>
                <a:lnTo>
                  <a:pt x="2202" y="7831"/>
                </a:lnTo>
                <a:lnTo>
                  <a:pt x="2201" y="7850"/>
                </a:lnTo>
                <a:lnTo>
                  <a:pt x="2202" y="7867"/>
                </a:lnTo>
                <a:lnTo>
                  <a:pt x="2203" y="7873"/>
                </a:lnTo>
                <a:lnTo>
                  <a:pt x="2204" y="7878"/>
                </a:lnTo>
                <a:lnTo>
                  <a:pt x="2198" y="7909"/>
                </a:lnTo>
                <a:lnTo>
                  <a:pt x="2194" y="7934"/>
                </a:lnTo>
                <a:lnTo>
                  <a:pt x="2191" y="7956"/>
                </a:lnTo>
                <a:lnTo>
                  <a:pt x="2189" y="7970"/>
                </a:lnTo>
                <a:lnTo>
                  <a:pt x="2186" y="7982"/>
                </a:lnTo>
                <a:lnTo>
                  <a:pt x="2185" y="7998"/>
                </a:lnTo>
                <a:lnTo>
                  <a:pt x="2184" y="8013"/>
                </a:lnTo>
                <a:lnTo>
                  <a:pt x="2184" y="8021"/>
                </a:lnTo>
                <a:lnTo>
                  <a:pt x="2185" y="8028"/>
                </a:lnTo>
                <a:lnTo>
                  <a:pt x="2187" y="8033"/>
                </a:lnTo>
                <a:lnTo>
                  <a:pt x="2189" y="8038"/>
                </a:lnTo>
                <a:lnTo>
                  <a:pt x="2192" y="8041"/>
                </a:lnTo>
                <a:lnTo>
                  <a:pt x="2196" y="8043"/>
                </a:lnTo>
                <a:lnTo>
                  <a:pt x="2238" y="8048"/>
                </a:lnTo>
                <a:lnTo>
                  <a:pt x="2283" y="8052"/>
                </a:lnTo>
                <a:lnTo>
                  <a:pt x="2342" y="8056"/>
                </a:lnTo>
                <a:lnTo>
                  <a:pt x="2410" y="8059"/>
                </a:lnTo>
                <a:lnTo>
                  <a:pt x="2483" y="8061"/>
                </a:lnTo>
                <a:lnTo>
                  <a:pt x="2520" y="8062"/>
                </a:lnTo>
                <a:lnTo>
                  <a:pt x="2558" y="8062"/>
                </a:lnTo>
                <a:lnTo>
                  <a:pt x="2596" y="8061"/>
                </a:lnTo>
                <a:lnTo>
                  <a:pt x="2632" y="8059"/>
                </a:lnTo>
                <a:lnTo>
                  <a:pt x="2637" y="8059"/>
                </a:lnTo>
                <a:lnTo>
                  <a:pt x="2648" y="8058"/>
                </a:lnTo>
                <a:lnTo>
                  <a:pt x="2655" y="8057"/>
                </a:lnTo>
                <a:lnTo>
                  <a:pt x="2660" y="8055"/>
                </a:lnTo>
                <a:lnTo>
                  <a:pt x="2663" y="8053"/>
                </a:lnTo>
                <a:lnTo>
                  <a:pt x="2664" y="8051"/>
                </a:lnTo>
                <a:lnTo>
                  <a:pt x="2664" y="8049"/>
                </a:lnTo>
                <a:lnTo>
                  <a:pt x="2664" y="7995"/>
                </a:lnTo>
                <a:lnTo>
                  <a:pt x="2666" y="7992"/>
                </a:lnTo>
                <a:lnTo>
                  <a:pt x="2668" y="7987"/>
                </a:lnTo>
                <a:lnTo>
                  <a:pt x="2671" y="7983"/>
                </a:lnTo>
                <a:lnTo>
                  <a:pt x="2676" y="7979"/>
                </a:lnTo>
                <a:lnTo>
                  <a:pt x="2684" y="7975"/>
                </a:lnTo>
                <a:lnTo>
                  <a:pt x="2693" y="7972"/>
                </a:lnTo>
                <a:lnTo>
                  <a:pt x="2705" y="7970"/>
                </a:lnTo>
                <a:lnTo>
                  <a:pt x="2716" y="7969"/>
                </a:lnTo>
                <a:lnTo>
                  <a:pt x="2743" y="7964"/>
                </a:lnTo>
                <a:lnTo>
                  <a:pt x="2762" y="7959"/>
                </a:lnTo>
                <a:lnTo>
                  <a:pt x="2782" y="7953"/>
                </a:lnTo>
                <a:lnTo>
                  <a:pt x="2804" y="7945"/>
                </a:lnTo>
                <a:lnTo>
                  <a:pt x="2828" y="7936"/>
                </a:lnTo>
                <a:lnTo>
                  <a:pt x="2852" y="7923"/>
                </a:lnTo>
                <a:lnTo>
                  <a:pt x="2863" y="7917"/>
                </a:lnTo>
                <a:lnTo>
                  <a:pt x="2875" y="7910"/>
                </a:lnTo>
                <a:lnTo>
                  <a:pt x="2885" y="7901"/>
                </a:lnTo>
                <a:lnTo>
                  <a:pt x="2896" y="7893"/>
                </a:lnTo>
                <a:lnTo>
                  <a:pt x="2907" y="7883"/>
                </a:lnTo>
                <a:lnTo>
                  <a:pt x="2916" y="7873"/>
                </a:lnTo>
                <a:lnTo>
                  <a:pt x="2925" y="7862"/>
                </a:lnTo>
                <a:lnTo>
                  <a:pt x="2934" y="7850"/>
                </a:lnTo>
                <a:lnTo>
                  <a:pt x="2941" y="7838"/>
                </a:lnTo>
                <a:lnTo>
                  <a:pt x="2948" y="7826"/>
                </a:lnTo>
                <a:lnTo>
                  <a:pt x="2953" y="7811"/>
                </a:lnTo>
                <a:lnTo>
                  <a:pt x="2959" y="7796"/>
                </a:lnTo>
                <a:lnTo>
                  <a:pt x="2963" y="7781"/>
                </a:lnTo>
                <a:lnTo>
                  <a:pt x="2965" y="7764"/>
                </a:lnTo>
                <a:lnTo>
                  <a:pt x="2966" y="7754"/>
                </a:lnTo>
                <a:lnTo>
                  <a:pt x="2965" y="7743"/>
                </a:lnTo>
                <a:lnTo>
                  <a:pt x="2964" y="7729"/>
                </a:lnTo>
                <a:lnTo>
                  <a:pt x="2961" y="7717"/>
                </a:lnTo>
                <a:lnTo>
                  <a:pt x="2959" y="7710"/>
                </a:lnTo>
                <a:lnTo>
                  <a:pt x="2956" y="7705"/>
                </a:lnTo>
                <a:lnTo>
                  <a:pt x="2952" y="7701"/>
                </a:lnTo>
                <a:lnTo>
                  <a:pt x="2947" y="7697"/>
                </a:lnTo>
                <a:lnTo>
                  <a:pt x="2942" y="7695"/>
                </a:lnTo>
                <a:lnTo>
                  <a:pt x="2935" y="7694"/>
                </a:lnTo>
                <a:lnTo>
                  <a:pt x="2933" y="7683"/>
                </a:lnTo>
                <a:lnTo>
                  <a:pt x="2928" y="7671"/>
                </a:lnTo>
                <a:lnTo>
                  <a:pt x="2922" y="7657"/>
                </a:lnTo>
                <a:lnTo>
                  <a:pt x="2914" y="7643"/>
                </a:lnTo>
                <a:lnTo>
                  <a:pt x="2910" y="7637"/>
                </a:lnTo>
                <a:lnTo>
                  <a:pt x="2905" y="7629"/>
                </a:lnTo>
                <a:lnTo>
                  <a:pt x="2898" y="7623"/>
                </a:lnTo>
                <a:lnTo>
                  <a:pt x="2892" y="7618"/>
                </a:lnTo>
                <a:lnTo>
                  <a:pt x="2885" y="7613"/>
                </a:lnTo>
                <a:lnTo>
                  <a:pt x="2877" y="7609"/>
                </a:lnTo>
                <a:lnTo>
                  <a:pt x="2868" y="7605"/>
                </a:lnTo>
                <a:lnTo>
                  <a:pt x="2859" y="7603"/>
                </a:lnTo>
                <a:lnTo>
                  <a:pt x="2853" y="7599"/>
                </a:lnTo>
                <a:lnTo>
                  <a:pt x="2844" y="7597"/>
                </a:lnTo>
                <a:lnTo>
                  <a:pt x="2832" y="7595"/>
                </a:lnTo>
                <a:lnTo>
                  <a:pt x="2819" y="7594"/>
                </a:lnTo>
                <a:lnTo>
                  <a:pt x="2801" y="7594"/>
                </a:lnTo>
                <a:lnTo>
                  <a:pt x="2781" y="7595"/>
                </a:lnTo>
                <a:lnTo>
                  <a:pt x="2759" y="7599"/>
                </a:lnTo>
                <a:lnTo>
                  <a:pt x="2751" y="7600"/>
                </a:lnTo>
                <a:lnTo>
                  <a:pt x="2743" y="7600"/>
                </a:lnTo>
                <a:lnTo>
                  <a:pt x="2733" y="7600"/>
                </a:lnTo>
                <a:lnTo>
                  <a:pt x="2720" y="7598"/>
                </a:lnTo>
                <a:lnTo>
                  <a:pt x="2707" y="7595"/>
                </a:lnTo>
                <a:lnTo>
                  <a:pt x="2700" y="7592"/>
                </a:lnTo>
                <a:lnTo>
                  <a:pt x="2693" y="7589"/>
                </a:lnTo>
                <a:lnTo>
                  <a:pt x="2687" y="7585"/>
                </a:lnTo>
                <a:lnTo>
                  <a:pt x="2681" y="7581"/>
                </a:lnTo>
                <a:lnTo>
                  <a:pt x="2680" y="7576"/>
                </a:lnTo>
                <a:lnTo>
                  <a:pt x="2678" y="7563"/>
                </a:lnTo>
                <a:lnTo>
                  <a:pt x="2674" y="7549"/>
                </a:lnTo>
                <a:lnTo>
                  <a:pt x="2671" y="7540"/>
                </a:lnTo>
                <a:lnTo>
                  <a:pt x="2668" y="7534"/>
                </a:lnTo>
                <a:lnTo>
                  <a:pt x="2672" y="7527"/>
                </a:lnTo>
                <a:lnTo>
                  <a:pt x="2678" y="7524"/>
                </a:lnTo>
                <a:lnTo>
                  <a:pt x="2682" y="7521"/>
                </a:lnTo>
                <a:lnTo>
                  <a:pt x="2687" y="7517"/>
                </a:lnTo>
                <a:lnTo>
                  <a:pt x="2691" y="7512"/>
                </a:lnTo>
                <a:lnTo>
                  <a:pt x="2694" y="7507"/>
                </a:lnTo>
                <a:lnTo>
                  <a:pt x="2695" y="7504"/>
                </a:lnTo>
                <a:lnTo>
                  <a:pt x="2695" y="7501"/>
                </a:lnTo>
                <a:lnTo>
                  <a:pt x="2695" y="7498"/>
                </a:lnTo>
                <a:lnTo>
                  <a:pt x="2694" y="7494"/>
                </a:lnTo>
                <a:lnTo>
                  <a:pt x="2685" y="7472"/>
                </a:lnTo>
                <a:lnTo>
                  <a:pt x="2662" y="7421"/>
                </a:lnTo>
                <a:lnTo>
                  <a:pt x="2647" y="7390"/>
                </a:lnTo>
                <a:lnTo>
                  <a:pt x="2632" y="7359"/>
                </a:lnTo>
                <a:lnTo>
                  <a:pt x="2615" y="7331"/>
                </a:lnTo>
                <a:lnTo>
                  <a:pt x="2607" y="7318"/>
                </a:lnTo>
                <a:lnTo>
                  <a:pt x="2600" y="7307"/>
                </a:lnTo>
                <a:lnTo>
                  <a:pt x="2576" y="7268"/>
                </a:lnTo>
                <a:lnTo>
                  <a:pt x="2552" y="7228"/>
                </a:lnTo>
                <a:lnTo>
                  <a:pt x="2524" y="7178"/>
                </a:lnTo>
                <a:lnTo>
                  <a:pt x="2496" y="7125"/>
                </a:lnTo>
                <a:lnTo>
                  <a:pt x="2484" y="7099"/>
                </a:lnTo>
                <a:lnTo>
                  <a:pt x="2472" y="7074"/>
                </a:lnTo>
                <a:lnTo>
                  <a:pt x="2462" y="7051"/>
                </a:lnTo>
                <a:lnTo>
                  <a:pt x="2454" y="7029"/>
                </a:lnTo>
                <a:lnTo>
                  <a:pt x="2449" y="7009"/>
                </a:lnTo>
                <a:lnTo>
                  <a:pt x="2448" y="7001"/>
                </a:lnTo>
                <a:lnTo>
                  <a:pt x="2448" y="6994"/>
                </a:lnTo>
                <a:lnTo>
                  <a:pt x="2432" y="6931"/>
                </a:lnTo>
                <a:lnTo>
                  <a:pt x="2393" y="6789"/>
                </a:lnTo>
                <a:lnTo>
                  <a:pt x="2370" y="6709"/>
                </a:lnTo>
                <a:lnTo>
                  <a:pt x="2349" y="6633"/>
                </a:lnTo>
                <a:lnTo>
                  <a:pt x="2329" y="6568"/>
                </a:lnTo>
                <a:lnTo>
                  <a:pt x="2320" y="6543"/>
                </a:lnTo>
                <a:lnTo>
                  <a:pt x="2312" y="6525"/>
                </a:lnTo>
                <a:lnTo>
                  <a:pt x="2297" y="6491"/>
                </a:lnTo>
                <a:lnTo>
                  <a:pt x="2281" y="6456"/>
                </a:lnTo>
                <a:lnTo>
                  <a:pt x="2263" y="6414"/>
                </a:lnTo>
                <a:lnTo>
                  <a:pt x="2245" y="6368"/>
                </a:lnTo>
                <a:lnTo>
                  <a:pt x="2237" y="6345"/>
                </a:lnTo>
                <a:lnTo>
                  <a:pt x="2229" y="6323"/>
                </a:lnTo>
                <a:lnTo>
                  <a:pt x="2223" y="6302"/>
                </a:lnTo>
                <a:lnTo>
                  <a:pt x="2219" y="6283"/>
                </a:lnTo>
                <a:lnTo>
                  <a:pt x="2216" y="6266"/>
                </a:lnTo>
                <a:lnTo>
                  <a:pt x="2215" y="6252"/>
                </a:lnTo>
                <a:lnTo>
                  <a:pt x="2215" y="6248"/>
                </a:lnTo>
                <a:lnTo>
                  <a:pt x="2212" y="6238"/>
                </a:lnTo>
                <a:lnTo>
                  <a:pt x="2209" y="6231"/>
                </a:lnTo>
                <a:lnTo>
                  <a:pt x="2203" y="6223"/>
                </a:lnTo>
                <a:lnTo>
                  <a:pt x="2198" y="6214"/>
                </a:lnTo>
                <a:lnTo>
                  <a:pt x="2191" y="6206"/>
                </a:lnTo>
                <a:lnTo>
                  <a:pt x="2188" y="6180"/>
                </a:lnTo>
                <a:lnTo>
                  <a:pt x="2186" y="6153"/>
                </a:lnTo>
                <a:lnTo>
                  <a:pt x="2184" y="6119"/>
                </a:lnTo>
                <a:lnTo>
                  <a:pt x="2183" y="6083"/>
                </a:lnTo>
                <a:lnTo>
                  <a:pt x="2183" y="6065"/>
                </a:lnTo>
                <a:lnTo>
                  <a:pt x="2184" y="6047"/>
                </a:lnTo>
                <a:lnTo>
                  <a:pt x="2186" y="6030"/>
                </a:lnTo>
                <a:lnTo>
                  <a:pt x="2188" y="6014"/>
                </a:lnTo>
                <a:lnTo>
                  <a:pt x="2192" y="5999"/>
                </a:lnTo>
                <a:lnTo>
                  <a:pt x="2196" y="5986"/>
                </a:lnTo>
                <a:lnTo>
                  <a:pt x="2195" y="5966"/>
                </a:lnTo>
                <a:lnTo>
                  <a:pt x="2193" y="5909"/>
                </a:lnTo>
                <a:lnTo>
                  <a:pt x="2191" y="5870"/>
                </a:lnTo>
                <a:lnTo>
                  <a:pt x="2188" y="5827"/>
                </a:lnTo>
                <a:lnTo>
                  <a:pt x="2183" y="5778"/>
                </a:lnTo>
                <a:lnTo>
                  <a:pt x="2178" y="5726"/>
                </a:lnTo>
                <a:lnTo>
                  <a:pt x="2170" y="5672"/>
                </a:lnTo>
                <a:lnTo>
                  <a:pt x="2162" y="5617"/>
                </a:lnTo>
                <a:lnTo>
                  <a:pt x="2153" y="5563"/>
                </a:lnTo>
                <a:lnTo>
                  <a:pt x="2140" y="5509"/>
                </a:lnTo>
                <a:lnTo>
                  <a:pt x="2134" y="5483"/>
                </a:lnTo>
                <a:lnTo>
                  <a:pt x="2127" y="5458"/>
                </a:lnTo>
                <a:lnTo>
                  <a:pt x="2118" y="5434"/>
                </a:lnTo>
                <a:lnTo>
                  <a:pt x="2110" y="5411"/>
                </a:lnTo>
                <a:lnTo>
                  <a:pt x="2102" y="5389"/>
                </a:lnTo>
                <a:lnTo>
                  <a:pt x="2092" y="5368"/>
                </a:lnTo>
                <a:lnTo>
                  <a:pt x="2082" y="5349"/>
                </a:lnTo>
                <a:lnTo>
                  <a:pt x="2072" y="5332"/>
                </a:lnTo>
                <a:lnTo>
                  <a:pt x="2070" y="5329"/>
                </a:lnTo>
                <a:lnTo>
                  <a:pt x="2067" y="5320"/>
                </a:lnTo>
                <a:lnTo>
                  <a:pt x="2061" y="5306"/>
                </a:lnTo>
                <a:lnTo>
                  <a:pt x="2056" y="5287"/>
                </a:lnTo>
                <a:lnTo>
                  <a:pt x="2054" y="5276"/>
                </a:lnTo>
                <a:lnTo>
                  <a:pt x="2052" y="5262"/>
                </a:lnTo>
                <a:lnTo>
                  <a:pt x="2051" y="5249"/>
                </a:lnTo>
                <a:lnTo>
                  <a:pt x="2050" y="5233"/>
                </a:lnTo>
                <a:lnTo>
                  <a:pt x="2051" y="5218"/>
                </a:lnTo>
                <a:lnTo>
                  <a:pt x="2052" y="5200"/>
                </a:lnTo>
                <a:lnTo>
                  <a:pt x="2054" y="5181"/>
                </a:lnTo>
                <a:lnTo>
                  <a:pt x="2058" y="5162"/>
                </a:lnTo>
                <a:lnTo>
                  <a:pt x="2071" y="5121"/>
                </a:lnTo>
                <a:lnTo>
                  <a:pt x="2103" y="5026"/>
                </a:lnTo>
                <a:lnTo>
                  <a:pt x="2124" y="4969"/>
                </a:lnTo>
                <a:lnTo>
                  <a:pt x="2145" y="4912"/>
                </a:lnTo>
                <a:lnTo>
                  <a:pt x="2167" y="4858"/>
                </a:lnTo>
                <a:lnTo>
                  <a:pt x="2178" y="4834"/>
                </a:lnTo>
                <a:lnTo>
                  <a:pt x="2188" y="4812"/>
                </a:lnTo>
                <a:lnTo>
                  <a:pt x="2190" y="4808"/>
                </a:lnTo>
                <a:lnTo>
                  <a:pt x="2196" y="4796"/>
                </a:lnTo>
                <a:lnTo>
                  <a:pt x="2203" y="4777"/>
                </a:lnTo>
                <a:lnTo>
                  <a:pt x="2213" y="4748"/>
                </a:lnTo>
                <a:lnTo>
                  <a:pt x="2217" y="4731"/>
                </a:lnTo>
                <a:lnTo>
                  <a:pt x="2221" y="4711"/>
                </a:lnTo>
                <a:lnTo>
                  <a:pt x="2225" y="4691"/>
                </a:lnTo>
                <a:lnTo>
                  <a:pt x="2229" y="4667"/>
                </a:lnTo>
                <a:lnTo>
                  <a:pt x="2232" y="4642"/>
                </a:lnTo>
                <a:lnTo>
                  <a:pt x="2235" y="4614"/>
                </a:lnTo>
                <a:lnTo>
                  <a:pt x="2237" y="4584"/>
                </a:lnTo>
                <a:lnTo>
                  <a:pt x="2237" y="4553"/>
                </a:lnTo>
                <a:lnTo>
                  <a:pt x="2247" y="4435"/>
                </a:lnTo>
                <a:lnTo>
                  <a:pt x="2256" y="4313"/>
                </a:lnTo>
                <a:lnTo>
                  <a:pt x="2266" y="4172"/>
                </a:lnTo>
                <a:lnTo>
                  <a:pt x="2269" y="4099"/>
                </a:lnTo>
                <a:lnTo>
                  <a:pt x="2273" y="4028"/>
                </a:lnTo>
                <a:lnTo>
                  <a:pt x="2275" y="3959"/>
                </a:lnTo>
                <a:lnTo>
                  <a:pt x="2276" y="3897"/>
                </a:lnTo>
                <a:lnTo>
                  <a:pt x="2275" y="3842"/>
                </a:lnTo>
                <a:lnTo>
                  <a:pt x="2274" y="3818"/>
                </a:lnTo>
                <a:lnTo>
                  <a:pt x="2273" y="3796"/>
                </a:lnTo>
                <a:lnTo>
                  <a:pt x="2271" y="3778"/>
                </a:lnTo>
                <a:lnTo>
                  <a:pt x="2268" y="3763"/>
                </a:lnTo>
                <a:lnTo>
                  <a:pt x="2265" y="3751"/>
                </a:lnTo>
                <a:lnTo>
                  <a:pt x="2262" y="3743"/>
                </a:lnTo>
                <a:lnTo>
                  <a:pt x="2255" y="3729"/>
                </a:lnTo>
                <a:lnTo>
                  <a:pt x="2243" y="3694"/>
                </a:lnTo>
                <a:lnTo>
                  <a:pt x="2229" y="3653"/>
                </a:lnTo>
                <a:lnTo>
                  <a:pt x="2224" y="3635"/>
                </a:lnTo>
                <a:lnTo>
                  <a:pt x="2221" y="3619"/>
                </a:lnTo>
                <a:lnTo>
                  <a:pt x="2218" y="3601"/>
                </a:lnTo>
                <a:lnTo>
                  <a:pt x="2210" y="3560"/>
                </a:lnTo>
                <a:lnTo>
                  <a:pt x="2206" y="3535"/>
                </a:lnTo>
                <a:lnTo>
                  <a:pt x="2199" y="3511"/>
                </a:lnTo>
                <a:lnTo>
                  <a:pt x="2194" y="3490"/>
                </a:lnTo>
                <a:lnTo>
                  <a:pt x="2188" y="3475"/>
                </a:lnTo>
                <a:lnTo>
                  <a:pt x="2200" y="3476"/>
                </a:lnTo>
                <a:lnTo>
                  <a:pt x="2213" y="3476"/>
                </a:lnTo>
                <a:lnTo>
                  <a:pt x="2224" y="3474"/>
                </a:lnTo>
                <a:lnTo>
                  <a:pt x="2237" y="3470"/>
                </a:lnTo>
                <a:lnTo>
                  <a:pt x="2247" y="3469"/>
                </a:lnTo>
                <a:lnTo>
                  <a:pt x="2257" y="3468"/>
                </a:lnTo>
                <a:lnTo>
                  <a:pt x="2270" y="3464"/>
                </a:lnTo>
                <a:lnTo>
                  <a:pt x="2282" y="3460"/>
                </a:lnTo>
                <a:lnTo>
                  <a:pt x="2289" y="3458"/>
                </a:lnTo>
                <a:lnTo>
                  <a:pt x="2294" y="3455"/>
                </a:lnTo>
                <a:lnTo>
                  <a:pt x="2299" y="3452"/>
                </a:lnTo>
                <a:lnTo>
                  <a:pt x="2303" y="3448"/>
                </a:lnTo>
                <a:lnTo>
                  <a:pt x="2305" y="3443"/>
                </a:lnTo>
                <a:lnTo>
                  <a:pt x="2307" y="3437"/>
                </a:lnTo>
                <a:lnTo>
                  <a:pt x="2310" y="3422"/>
                </a:lnTo>
                <a:lnTo>
                  <a:pt x="2313" y="3404"/>
                </a:lnTo>
                <a:lnTo>
                  <a:pt x="2315" y="3382"/>
                </a:lnTo>
                <a:lnTo>
                  <a:pt x="2318" y="3358"/>
                </a:lnTo>
                <a:lnTo>
                  <a:pt x="2318" y="3345"/>
                </a:lnTo>
                <a:lnTo>
                  <a:pt x="2317" y="3332"/>
                </a:lnTo>
                <a:lnTo>
                  <a:pt x="2314" y="3317"/>
                </a:lnTo>
                <a:lnTo>
                  <a:pt x="2312" y="3304"/>
                </a:lnTo>
                <a:lnTo>
                  <a:pt x="2309" y="3291"/>
                </a:lnTo>
                <a:lnTo>
                  <a:pt x="2304" y="3278"/>
                </a:lnTo>
                <a:lnTo>
                  <a:pt x="2303" y="3255"/>
                </a:lnTo>
                <a:lnTo>
                  <a:pt x="2303" y="3229"/>
                </a:lnTo>
                <a:lnTo>
                  <a:pt x="2303" y="3198"/>
                </a:lnTo>
                <a:lnTo>
                  <a:pt x="2305" y="3180"/>
                </a:lnTo>
                <a:lnTo>
                  <a:pt x="2306" y="3163"/>
                </a:lnTo>
                <a:lnTo>
                  <a:pt x="2309" y="3144"/>
                </a:lnTo>
                <a:lnTo>
                  <a:pt x="2312" y="3126"/>
                </a:lnTo>
                <a:lnTo>
                  <a:pt x="2317" y="3108"/>
                </a:lnTo>
                <a:lnTo>
                  <a:pt x="2323" y="3091"/>
                </a:lnTo>
                <a:lnTo>
                  <a:pt x="2329" y="3074"/>
                </a:lnTo>
                <a:lnTo>
                  <a:pt x="2337" y="3059"/>
                </a:lnTo>
                <a:lnTo>
                  <a:pt x="2345" y="3029"/>
                </a:lnTo>
                <a:lnTo>
                  <a:pt x="2352" y="2998"/>
                </a:lnTo>
                <a:lnTo>
                  <a:pt x="2359" y="2960"/>
                </a:lnTo>
                <a:lnTo>
                  <a:pt x="2365" y="2922"/>
                </a:lnTo>
                <a:lnTo>
                  <a:pt x="2368" y="2903"/>
                </a:lnTo>
                <a:lnTo>
                  <a:pt x="2370" y="2884"/>
                </a:lnTo>
                <a:lnTo>
                  <a:pt x="2372" y="2869"/>
                </a:lnTo>
                <a:lnTo>
                  <a:pt x="2372" y="2854"/>
                </a:lnTo>
                <a:lnTo>
                  <a:pt x="2369" y="2843"/>
                </a:lnTo>
                <a:lnTo>
                  <a:pt x="2366" y="2834"/>
                </a:lnTo>
                <a:lnTo>
                  <a:pt x="2398" y="2865"/>
                </a:lnTo>
                <a:lnTo>
                  <a:pt x="2471" y="2933"/>
                </a:lnTo>
                <a:lnTo>
                  <a:pt x="2512" y="2971"/>
                </a:lnTo>
                <a:lnTo>
                  <a:pt x="2550" y="3004"/>
                </a:lnTo>
                <a:lnTo>
                  <a:pt x="2580" y="3030"/>
                </a:lnTo>
                <a:lnTo>
                  <a:pt x="2591" y="3038"/>
                </a:lnTo>
                <a:lnTo>
                  <a:pt x="2600" y="3042"/>
                </a:lnTo>
                <a:lnTo>
                  <a:pt x="2611" y="3053"/>
                </a:lnTo>
                <a:lnTo>
                  <a:pt x="2639" y="3077"/>
                </a:lnTo>
                <a:lnTo>
                  <a:pt x="2670" y="3108"/>
                </a:lnTo>
                <a:lnTo>
                  <a:pt x="2683" y="3121"/>
                </a:lnTo>
                <a:lnTo>
                  <a:pt x="2692" y="3131"/>
                </a:lnTo>
                <a:lnTo>
                  <a:pt x="2719" y="3151"/>
                </a:lnTo>
                <a:lnTo>
                  <a:pt x="2749" y="3170"/>
                </a:lnTo>
                <a:lnTo>
                  <a:pt x="2786" y="3193"/>
                </a:lnTo>
                <a:lnTo>
                  <a:pt x="2808" y="3204"/>
                </a:lnTo>
                <a:lnTo>
                  <a:pt x="2830" y="3214"/>
                </a:lnTo>
                <a:lnTo>
                  <a:pt x="2853" y="3225"/>
                </a:lnTo>
                <a:lnTo>
                  <a:pt x="2877" y="3234"/>
                </a:lnTo>
                <a:lnTo>
                  <a:pt x="2900" y="3242"/>
                </a:lnTo>
                <a:lnTo>
                  <a:pt x="2923" y="3249"/>
                </a:lnTo>
                <a:lnTo>
                  <a:pt x="2945" y="3252"/>
                </a:lnTo>
                <a:lnTo>
                  <a:pt x="2957" y="3253"/>
                </a:lnTo>
                <a:lnTo>
                  <a:pt x="2968" y="3254"/>
                </a:lnTo>
                <a:lnTo>
                  <a:pt x="2993" y="3254"/>
                </a:lnTo>
                <a:lnTo>
                  <a:pt x="3021" y="3255"/>
                </a:lnTo>
                <a:lnTo>
                  <a:pt x="3053" y="3258"/>
                </a:lnTo>
                <a:lnTo>
                  <a:pt x="3071" y="3260"/>
                </a:lnTo>
                <a:lnTo>
                  <a:pt x="3088" y="3263"/>
                </a:lnTo>
                <a:lnTo>
                  <a:pt x="3106" y="3267"/>
                </a:lnTo>
                <a:lnTo>
                  <a:pt x="3123" y="3272"/>
                </a:lnTo>
                <a:lnTo>
                  <a:pt x="3138" y="3279"/>
                </a:lnTo>
                <a:lnTo>
                  <a:pt x="3153" y="3286"/>
                </a:lnTo>
                <a:lnTo>
                  <a:pt x="3165" y="3295"/>
                </a:lnTo>
                <a:lnTo>
                  <a:pt x="3171" y="3299"/>
                </a:lnTo>
                <a:lnTo>
                  <a:pt x="3175" y="3305"/>
                </a:lnTo>
                <a:lnTo>
                  <a:pt x="3202" y="3320"/>
                </a:lnTo>
                <a:lnTo>
                  <a:pt x="3233" y="3336"/>
                </a:lnTo>
                <a:lnTo>
                  <a:pt x="3270" y="3353"/>
                </a:lnTo>
                <a:lnTo>
                  <a:pt x="3291" y="3363"/>
                </a:lnTo>
                <a:lnTo>
                  <a:pt x="3312" y="3372"/>
                </a:lnTo>
                <a:lnTo>
                  <a:pt x="3335" y="3380"/>
                </a:lnTo>
                <a:lnTo>
                  <a:pt x="3359" y="3388"/>
                </a:lnTo>
                <a:lnTo>
                  <a:pt x="3382" y="3395"/>
                </a:lnTo>
                <a:lnTo>
                  <a:pt x="3405" y="3400"/>
                </a:lnTo>
                <a:lnTo>
                  <a:pt x="3428" y="3403"/>
                </a:lnTo>
                <a:lnTo>
                  <a:pt x="3449" y="3405"/>
                </a:lnTo>
                <a:lnTo>
                  <a:pt x="3458" y="3407"/>
                </a:lnTo>
                <a:lnTo>
                  <a:pt x="3482" y="3414"/>
                </a:lnTo>
                <a:lnTo>
                  <a:pt x="3496" y="3419"/>
                </a:lnTo>
                <a:lnTo>
                  <a:pt x="3514" y="3425"/>
                </a:lnTo>
                <a:lnTo>
                  <a:pt x="3531" y="3433"/>
                </a:lnTo>
                <a:lnTo>
                  <a:pt x="3549" y="3443"/>
                </a:lnTo>
                <a:lnTo>
                  <a:pt x="3561" y="3451"/>
                </a:lnTo>
                <a:lnTo>
                  <a:pt x="3576" y="3459"/>
                </a:lnTo>
                <a:lnTo>
                  <a:pt x="3594" y="3469"/>
                </a:lnTo>
                <a:lnTo>
                  <a:pt x="3613" y="3478"/>
                </a:lnTo>
                <a:lnTo>
                  <a:pt x="3635" y="3486"/>
                </a:lnTo>
                <a:lnTo>
                  <a:pt x="3646" y="3489"/>
                </a:lnTo>
                <a:lnTo>
                  <a:pt x="3657" y="3491"/>
                </a:lnTo>
                <a:lnTo>
                  <a:pt x="3668" y="3492"/>
                </a:lnTo>
                <a:lnTo>
                  <a:pt x="3679" y="3492"/>
                </a:lnTo>
                <a:lnTo>
                  <a:pt x="3679" y="3493"/>
                </a:lnTo>
                <a:lnTo>
                  <a:pt x="3685" y="3499"/>
                </a:lnTo>
                <a:lnTo>
                  <a:pt x="3693" y="3503"/>
                </a:lnTo>
                <a:lnTo>
                  <a:pt x="3704" y="3506"/>
                </a:lnTo>
                <a:lnTo>
                  <a:pt x="3714" y="3509"/>
                </a:lnTo>
                <a:lnTo>
                  <a:pt x="3738" y="3512"/>
                </a:lnTo>
                <a:lnTo>
                  <a:pt x="3762" y="3515"/>
                </a:lnTo>
                <a:lnTo>
                  <a:pt x="3784" y="3516"/>
                </a:lnTo>
                <a:lnTo>
                  <a:pt x="3803" y="3516"/>
                </a:lnTo>
                <a:lnTo>
                  <a:pt x="3822" y="3516"/>
                </a:lnTo>
                <a:lnTo>
                  <a:pt x="3829" y="3517"/>
                </a:lnTo>
                <a:lnTo>
                  <a:pt x="3835" y="3520"/>
                </a:lnTo>
                <a:lnTo>
                  <a:pt x="3841" y="3525"/>
                </a:lnTo>
                <a:lnTo>
                  <a:pt x="3847" y="3530"/>
                </a:lnTo>
                <a:lnTo>
                  <a:pt x="3854" y="3540"/>
                </a:lnTo>
                <a:lnTo>
                  <a:pt x="3857" y="3544"/>
                </a:lnTo>
                <a:lnTo>
                  <a:pt x="3856" y="3547"/>
                </a:lnTo>
                <a:lnTo>
                  <a:pt x="3857" y="3550"/>
                </a:lnTo>
                <a:lnTo>
                  <a:pt x="3859" y="3558"/>
                </a:lnTo>
                <a:lnTo>
                  <a:pt x="3862" y="3566"/>
                </a:lnTo>
                <a:lnTo>
                  <a:pt x="3867" y="3574"/>
                </a:lnTo>
                <a:lnTo>
                  <a:pt x="3877" y="3589"/>
                </a:lnTo>
                <a:lnTo>
                  <a:pt x="3882" y="3594"/>
                </a:lnTo>
                <a:lnTo>
                  <a:pt x="3876" y="3613"/>
                </a:lnTo>
                <a:lnTo>
                  <a:pt x="3872" y="3630"/>
                </a:lnTo>
                <a:lnTo>
                  <a:pt x="3868" y="3649"/>
                </a:lnTo>
                <a:lnTo>
                  <a:pt x="3867" y="3649"/>
                </a:lnTo>
                <a:lnTo>
                  <a:pt x="3865" y="3650"/>
                </a:lnTo>
                <a:lnTo>
                  <a:pt x="3859" y="3658"/>
                </a:lnTo>
                <a:lnTo>
                  <a:pt x="3848" y="3677"/>
                </a:lnTo>
                <a:lnTo>
                  <a:pt x="3846" y="3682"/>
                </a:lnTo>
                <a:lnTo>
                  <a:pt x="3844" y="3688"/>
                </a:lnTo>
                <a:lnTo>
                  <a:pt x="3844" y="3694"/>
                </a:lnTo>
                <a:lnTo>
                  <a:pt x="3844" y="3698"/>
                </a:lnTo>
                <a:lnTo>
                  <a:pt x="3845" y="3702"/>
                </a:lnTo>
                <a:lnTo>
                  <a:pt x="3847" y="3706"/>
                </a:lnTo>
                <a:lnTo>
                  <a:pt x="3851" y="3713"/>
                </a:lnTo>
                <a:lnTo>
                  <a:pt x="3856" y="3719"/>
                </a:lnTo>
                <a:lnTo>
                  <a:pt x="3861" y="3723"/>
                </a:lnTo>
                <a:lnTo>
                  <a:pt x="3867" y="3726"/>
                </a:lnTo>
                <a:lnTo>
                  <a:pt x="3877" y="3723"/>
                </a:lnTo>
                <a:lnTo>
                  <a:pt x="3886" y="3720"/>
                </a:lnTo>
                <a:lnTo>
                  <a:pt x="3894" y="3714"/>
                </a:lnTo>
                <a:lnTo>
                  <a:pt x="3903" y="3708"/>
                </a:lnTo>
                <a:lnTo>
                  <a:pt x="3911" y="3701"/>
                </a:lnTo>
                <a:lnTo>
                  <a:pt x="3918" y="3694"/>
                </a:lnTo>
                <a:lnTo>
                  <a:pt x="3932" y="3678"/>
                </a:lnTo>
                <a:lnTo>
                  <a:pt x="3943" y="3661"/>
                </a:lnTo>
                <a:lnTo>
                  <a:pt x="3951" y="3648"/>
                </a:lnTo>
                <a:lnTo>
                  <a:pt x="3959" y="3636"/>
                </a:lnTo>
                <a:lnTo>
                  <a:pt x="3966" y="3628"/>
                </a:lnTo>
                <a:lnTo>
                  <a:pt x="3972" y="3619"/>
                </a:lnTo>
                <a:lnTo>
                  <a:pt x="3977" y="3610"/>
                </a:lnTo>
                <a:lnTo>
                  <a:pt x="3983" y="3599"/>
                </a:lnTo>
                <a:lnTo>
                  <a:pt x="3989" y="3583"/>
                </a:lnTo>
                <a:lnTo>
                  <a:pt x="3991" y="3575"/>
                </a:lnTo>
                <a:lnTo>
                  <a:pt x="3997" y="3561"/>
                </a:lnTo>
                <a:lnTo>
                  <a:pt x="4001" y="3545"/>
                </a:lnTo>
                <a:lnTo>
                  <a:pt x="4003" y="3530"/>
                </a:lnTo>
                <a:lnTo>
                  <a:pt x="4003" y="3513"/>
                </a:lnTo>
                <a:lnTo>
                  <a:pt x="4002" y="3497"/>
                </a:lnTo>
                <a:lnTo>
                  <a:pt x="4000" y="3481"/>
                </a:lnTo>
                <a:lnTo>
                  <a:pt x="3997" y="3465"/>
                </a:lnTo>
                <a:lnTo>
                  <a:pt x="3993" y="3450"/>
                </a:lnTo>
                <a:lnTo>
                  <a:pt x="3985" y="3423"/>
                </a:lnTo>
                <a:lnTo>
                  <a:pt x="3976" y="3401"/>
                </a:lnTo>
                <a:lnTo>
                  <a:pt x="3967" y="338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  <a:extLst/>
        </p:spPr>
        <p:txBody>
          <a:bodyPr lIns="91394" tIns="45697" rIns="91394" bIns="45697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675">
              <a:solidFill>
                <a:srgbClr val="FFFFFF"/>
              </a:solidFill>
            </a:endParaRPr>
          </a:p>
        </p:txBody>
      </p:sp>
      <p:sp>
        <p:nvSpPr>
          <p:cNvPr id="72" name="小车乘客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500534" y="4621063"/>
            <a:ext cx="566010" cy="975954"/>
          </a:xfrm>
          <a:custGeom>
            <a:avLst/>
            <a:gdLst>
              <a:gd name="T0" fmla="*/ 2147483646 w 4003"/>
              <a:gd name="T1" fmla="*/ 2147483646 h 8178"/>
              <a:gd name="T2" fmla="*/ 2147483646 w 4003"/>
              <a:gd name="T3" fmla="*/ 2147483646 h 8178"/>
              <a:gd name="T4" fmla="*/ 2147483646 w 4003"/>
              <a:gd name="T5" fmla="*/ 2147483646 h 8178"/>
              <a:gd name="T6" fmla="*/ 2147483646 w 4003"/>
              <a:gd name="T7" fmla="*/ 2147483646 h 8178"/>
              <a:gd name="T8" fmla="*/ 2147483646 w 4003"/>
              <a:gd name="T9" fmla="*/ 2147483646 h 8178"/>
              <a:gd name="T10" fmla="*/ 2147483646 w 4003"/>
              <a:gd name="T11" fmla="*/ 2147483646 h 8178"/>
              <a:gd name="T12" fmla="*/ 2147483646 w 4003"/>
              <a:gd name="T13" fmla="*/ 2147483646 h 8178"/>
              <a:gd name="T14" fmla="*/ 2147483646 w 4003"/>
              <a:gd name="T15" fmla="*/ 2147483646 h 8178"/>
              <a:gd name="T16" fmla="*/ 2147483646 w 4003"/>
              <a:gd name="T17" fmla="*/ 2147483646 h 8178"/>
              <a:gd name="T18" fmla="*/ 2147483646 w 4003"/>
              <a:gd name="T19" fmla="*/ 2147483646 h 8178"/>
              <a:gd name="T20" fmla="*/ 2147483646 w 4003"/>
              <a:gd name="T21" fmla="*/ 1061744459 h 8178"/>
              <a:gd name="T22" fmla="*/ 2147483646 w 4003"/>
              <a:gd name="T23" fmla="*/ 126376181 h 8178"/>
              <a:gd name="T24" fmla="*/ 2147483646 w 4003"/>
              <a:gd name="T25" fmla="*/ 176948364 h 8178"/>
              <a:gd name="T26" fmla="*/ 2147483646 w 4003"/>
              <a:gd name="T27" fmla="*/ 2147483646 h 8178"/>
              <a:gd name="T28" fmla="*/ 2147483646 w 4003"/>
              <a:gd name="T29" fmla="*/ 2147483646 h 8178"/>
              <a:gd name="T30" fmla="*/ 2147483646 w 4003"/>
              <a:gd name="T31" fmla="*/ 2147483646 h 8178"/>
              <a:gd name="T32" fmla="*/ 2147483646 w 4003"/>
              <a:gd name="T33" fmla="*/ 2147483646 h 8178"/>
              <a:gd name="T34" fmla="*/ 2147483646 w 4003"/>
              <a:gd name="T35" fmla="*/ 2147483646 h 8178"/>
              <a:gd name="T36" fmla="*/ 2147483646 w 4003"/>
              <a:gd name="T37" fmla="*/ 2147483646 h 8178"/>
              <a:gd name="T38" fmla="*/ 2147483646 w 4003"/>
              <a:gd name="T39" fmla="*/ 2147483646 h 8178"/>
              <a:gd name="T40" fmla="*/ 2147483646 w 4003"/>
              <a:gd name="T41" fmla="*/ 2147483646 h 8178"/>
              <a:gd name="T42" fmla="*/ 2147483646 w 4003"/>
              <a:gd name="T43" fmla="*/ 2147483646 h 8178"/>
              <a:gd name="T44" fmla="*/ 2147483646 w 4003"/>
              <a:gd name="T45" fmla="*/ 2147483646 h 8178"/>
              <a:gd name="T46" fmla="*/ 2147483646 w 4003"/>
              <a:gd name="T47" fmla="*/ 2147483646 h 8178"/>
              <a:gd name="T48" fmla="*/ 2147483646 w 4003"/>
              <a:gd name="T49" fmla="*/ 2147483646 h 8178"/>
              <a:gd name="T50" fmla="*/ 2147483646 w 4003"/>
              <a:gd name="T51" fmla="*/ 2147483646 h 8178"/>
              <a:gd name="T52" fmla="*/ 2147483646 w 4003"/>
              <a:gd name="T53" fmla="*/ 2147483646 h 8178"/>
              <a:gd name="T54" fmla="*/ 2147483646 w 4003"/>
              <a:gd name="T55" fmla="*/ 2147483646 h 8178"/>
              <a:gd name="T56" fmla="*/ 1418301139 w 4003"/>
              <a:gd name="T57" fmla="*/ 2147483646 h 8178"/>
              <a:gd name="T58" fmla="*/ 1051042547 w 4003"/>
              <a:gd name="T59" fmla="*/ 2147483646 h 8178"/>
              <a:gd name="T60" fmla="*/ 2147483646 w 4003"/>
              <a:gd name="T61" fmla="*/ 2147483646 h 8178"/>
              <a:gd name="T62" fmla="*/ 2147483646 w 4003"/>
              <a:gd name="T63" fmla="*/ 2147483646 h 8178"/>
              <a:gd name="T64" fmla="*/ 2147483646 w 4003"/>
              <a:gd name="T65" fmla="*/ 2147483646 h 8178"/>
              <a:gd name="T66" fmla="*/ 2147483646 w 4003"/>
              <a:gd name="T67" fmla="*/ 2147483646 h 8178"/>
              <a:gd name="T68" fmla="*/ 2147483646 w 4003"/>
              <a:gd name="T69" fmla="*/ 2147483646 h 8178"/>
              <a:gd name="T70" fmla="*/ 2147483646 w 4003"/>
              <a:gd name="T71" fmla="*/ 2147483646 h 8178"/>
              <a:gd name="T72" fmla="*/ 2147483646 w 4003"/>
              <a:gd name="T73" fmla="*/ 2147483646 h 8178"/>
              <a:gd name="T74" fmla="*/ 2147483646 w 4003"/>
              <a:gd name="T75" fmla="*/ 2147483646 h 8178"/>
              <a:gd name="T76" fmla="*/ 2147483646 w 4003"/>
              <a:gd name="T77" fmla="*/ 2147483646 h 8178"/>
              <a:gd name="T78" fmla="*/ 2147483646 w 4003"/>
              <a:gd name="T79" fmla="*/ 2147483646 h 8178"/>
              <a:gd name="T80" fmla="*/ 2147483646 w 4003"/>
              <a:gd name="T81" fmla="*/ 2147483646 h 8178"/>
              <a:gd name="T82" fmla="*/ 2147483646 w 4003"/>
              <a:gd name="T83" fmla="*/ 2147483646 h 8178"/>
              <a:gd name="T84" fmla="*/ 2147483646 w 4003"/>
              <a:gd name="T85" fmla="*/ 2147483646 h 8178"/>
              <a:gd name="T86" fmla="*/ 2147483646 w 4003"/>
              <a:gd name="T87" fmla="*/ 2147483646 h 8178"/>
              <a:gd name="T88" fmla="*/ 2147483646 w 4003"/>
              <a:gd name="T89" fmla="*/ 2147483646 h 8178"/>
              <a:gd name="T90" fmla="*/ 2147483646 w 4003"/>
              <a:gd name="T91" fmla="*/ 2147483646 h 8178"/>
              <a:gd name="T92" fmla="*/ 2147483646 w 4003"/>
              <a:gd name="T93" fmla="*/ 2147483646 h 8178"/>
              <a:gd name="T94" fmla="*/ 2147483646 w 4003"/>
              <a:gd name="T95" fmla="*/ 2147483646 h 8178"/>
              <a:gd name="T96" fmla="*/ 2147483646 w 4003"/>
              <a:gd name="T97" fmla="*/ 2147483646 h 8178"/>
              <a:gd name="T98" fmla="*/ 2147483646 w 4003"/>
              <a:gd name="T99" fmla="*/ 2147483646 h 8178"/>
              <a:gd name="T100" fmla="*/ 2147483646 w 4003"/>
              <a:gd name="T101" fmla="*/ 2147483646 h 8178"/>
              <a:gd name="T102" fmla="*/ 2147483646 w 4003"/>
              <a:gd name="T103" fmla="*/ 2147483646 h 8178"/>
              <a:gd name="T104" fmla="*/ 2147483646 w 4003"/>
              <a:gd name="T105" fmla="*/ 2147483646 h 8178"/>
              <a:gd name="T106" fmla="*/ 2147483646 w 4003"/>
              <a:gd name="T107" fmla="*/ 2147483646 h 8178"/>
              <a:gd name="T108" fmla="*/ 2147483646 w 4003"/>
              <a:gd name="T109" fmla="*/ 2147483646 h 8178"/>
              <a:gd name="T110" fmla="*/ 2147483646 w 4003"/>
              <a:gd name="T111" fmla="*/ 2147483646 h 8178"/>
              <a:gd name="T112" fmla="*/ 2147483646 w 4003"/>
              <a:gd name="T113" fmla="*/ 2147483646 h 8178"/>
              <a:gd name="T114" fmla="*/ 2147483646 w 4003"/>
              <a:gd name="T115" fmla="*/ 2147483646 h 8178"/>
              <a:gd name="T116" fmla="*/ 2147483646 w 4003"/>
              <a:gd name="T117" fmla="*/ 2147483646 h 8178"/>
              <a:gd name="T118" fmla="*/ 2147483646 w 4003"/>
              <a:gd name="T119" fmla="*/ 2147483646 h 8178"/>
              <a:gd name="T120" fmla="*/ 2147483646 w 4003"/>
              <a:gd name="T121" fmla="*/ 2147483646 h 8178"/>
              <a:gd name="T122" fmla="*/ 2147483646 w 4003"/>
              <a:gd name="T123" fmla="*/ 2147483646 h 817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03" h="8178">
                <a:moveTo>
                  <a:pt x="3967" y="3382"/>
                </a:moveTo>
                <a:lnTo>
                  <a:pt x="3967" y="3382"/>
                </a:lnTo>
                <a:lnTo>
                  <a:pt x="3958" y="3373"/>
                </a:lnTo>
                <a:lnTo>
                  <a:pt x="3949" y="3362"/>
                </a:lnTo>
                <a:lnTo>
                  <a:pt x="3942" y="3350"/>
                </a:lnTo>
                <a:lnTo>
                  <a:pt x="3936" y="3339"/>
                </a:lnTo>
                <a:lnTo>
                  <a:pt x="3928" y="3320"/>
                </a:lnTo>
                <a:lnTo>
                  <a:pt x="3924" y="3313"/>
                </a:lnTo>
                <a:lnTo>
                  <a:pt x="3909" y="3292"/>
                </a:lnTo>
                <a:lnTo>
                  <a:pt x="3892" y="3275"/>
                </a:lnTo>
                <a:lnTo>
                  <a:pt x="3877" y="3260"/>
                </a:lnTo>
                <a:lnTo>
                  <a:pt x="3861" y="3247"/>
                </a:lnTo>
                <a:lnTo>
                  <a:pt x="3846" y="3235"/>
                </a:lnTo>
                <a:lnTo>
                  <a:pt x="3831" y="3226"/>
                </a:lnTo>
                <a:lnTo>
                  <a:pt x="3817" y="3219"/>
                </a:lnTo>
                <a:lnTo>
                  <a:pt x="3803" y="3212"/>
                </a:lnTo>
                <a:lnTo>
                  <a:pt x="3791" y="3208"/>
                </a:lnTo>
                <a:lnTo>
                  <a:pt x="3779" y="3205"/>
                </a:lnTo>
                <a:lnTo>
                  <a:pt x="3761" y="3201"/>
                </a:lnTo>
                <a:lnTo>
                  <a:pt x="3747" y="3199"/>
                </a:lnTo>
                <a:lnTo>
                  <a:pt x="3740" y="3199"/>
                </a:lnTo>
                <a:lnTo>
                  <a:pt x="3725" y="3186"/>
                </a:lnTo>
                <a:lnTo>
                  <a:pt x="3711" y="3174"/>
                </a:lnTo>
                <a:lnTo>
                  <a:pt x="3694" y="3161"/>
                </a:lnTo>
                <a:lnTo>
                  <a:pt x="3677" y="3150"/>
                </a:lnTo>
                <a:lnTo>
                  <a:pt x="3670" y="3146"/>
                </a:lnTo>
                <a:lnTo>
                  <a:pt x="3655" y="3132"/>
                </a:lnTo>
                <a:lnTo>
                  <a:pt x="3646" y="3124"/>
                </a:lnTo>
                <a:lnTo>
                  <a:pt x="3638" y="3114"/>
                </a:lnTo>
                <a:lnTo>
                  <a:pt x="3631" y="3103"/>
                </a:lnTo>
                <a:lnTo>
                  <a:pt x="3628" y="3097"/>
                </a:lnTo>
                <a:lnTo>
                  <a:pt x="3626" y="3091"/>
                </a:lnTo>
                <a:lnTo>
                  <a:pt x="3625" y="3088"/>
                </a:lnTo>
                <a:lnTo>
                  <a:pt x="3622" y="3080"/>
                </a:lnTo>
                <a:lnTo>
                  <a:pt x="3615" y="3066"/>
                </a:lnTo>
                <a:lnTo>
                  <a:pt x="3611" y="3059"/>
                </a:lnTo>
                <a:lnTo>
                  <a:pt x="3606" y="3050"/>
                </a:lnTo>
                <a:lnTo>
                  <a:pt x="3600" y="3042"/>
                </a:lnTo>
                <a:lnTo>
                  <a:pt x="3593" y="3033"/>
                </a:lnTo>
                <a:lnTo>
                  <a:pt x="3583" y="3025"/>
                </a:lnTo>
                <a:lnTo>
                  <a:pt x="3573" y="3015"/>
                </a:lnTo>
                <a:lnTo>
                  <a:pt x="3560" y="3007"/>
                </a:lnTo>
                <a:lnTo>
                  <a:pt x="3547" y="3000"/>
                </a:lnTo>
                <a:lnTo>
                  <a:pt x="3531" y="2992"/>
                </a:lnTo>
                <a:lnTo>
                  <a:pt x="3514" y="2985"/>
                </a:lnTo>
                <a:lnTo>
                  <a:pt x="3496" y="2979"/>
                </a:lnTo>
                <a:lnTo>
                  <a:pt x="3475" y="2970"/>
                </a:lnTo>
                <a:lnTo>
                  <a:pt x="3450" y="2958"/>
                </a:lnTo>
                <a:lnTo>
                  <a:pt x="3437" y="2950"/>
                </a:lnTo>
                <a:lnTo>
                  <a:pt x="3423" y="2942"/>
                </a:lnTo>
                <a:lnTo>
                  <a:pt x="3409" y="2932"/>
                </a:lnTo>
                <a:lnTo>
                  <a:pt x="3394" y="2922"/>
                </a:lnTo>
                <a:lnTo>
                  <a:pt x="3380" y="2910"/>
                </a:lnTo>
                <a:lnTo>
                  <a:pt x="3366" y="2897"/>
                </a:lnTo>
                <a:lnTo>
                  <a:pt x="3353" y="2883"/>
                </a:lnTo>
                <a:lnTo>
                  <a:pt x="3340" y="2869"/>
                </a:lnTo>
                <a:lnTo>
                  <a:pt x="3254" y="2762"/>
                </a:lnTo>
                <a:lnTo>
                  <a:pt x="3163" y="2650"/>
                </a:lnTo>
                <a:lnTo>
                  <a:pt x="3055" y="2519"/>
                </a:lnTo>
                <a:lnTo>
                  <a:pt x="2942" y="2383"/>
                </a:lnTo>
                <a:lnTo>
                  <a:pt x="2887" y="2319"/>
                </a:lnTo>
                <a:lnTo>
                  <a:pt x="2835" y="2258"/>
                </a:lnTo>
                <a:lnTo>
                  <a:pt x="2787" y="2204"/>
                </a:lnTo>
                <a:lnTo>
                  <a:pt x="2746" y="2158"/>
                </a:lnTo>
                <a:lnTo>
                  <a:pt x="2712" y="2122"/>
                </a:lnTo>
                <a:lnTo>
                  <a:pt x="2697" y="2109"/>
                </a:lnTo>
                <a:lnTo>
                  <a:pt x="2686" y="2098"/>
                </a:lnTo>
                <a:lnTo>
                  <a:pt x="2679" y="2087"/>
                </a:lnTo>
                <a:lnTo>
                  <a:pt x="2662" y="2058"/>
                </a:lnTo>
                <a:lnTo>
                  <a:pt x="2654" y="2040"/>
                </a:lnTo>
                <a:lnTo>
                  <a:pt x="2645" y="2022"/>
                </a:lnTo>
                <a:lnTo>
                  <a:pt x="2638" y="2005"/>
                </a:lnTo>
                <a:lnTo>
                  <a:pt x="2636" y="1998"/>
                </a:lnTo>
                <a:lnTo>
                  <a:pt x="2635" y="1989"/>
                </a:lnTo>
                <a:lnTo>
                  <a:pt x="2614" y="1932"/>
                </a:lnTo>
                <a:lnTo>
                  <a:pt x="2591" y="1873"/>
                </a:lnTo>
                <a:lnTo>
                  <a:pt x="2564" y="1804"/>
                </a:lnTo>
                <a:lnTo>
                  <a:pt x="2534" y="1732"/>
                </a:lnTo>
                <a:lnTo>
                  <a:pt x="2520" y="1698"/>
                </a:lnTo>
                <a:lnTo>
                  <a:pt x="2504" y="1667"/>
                </a:lnTo>
                <a:lnTo>
                  <a:pt x="2490" y="1639"/>
                </a:lnTo>
                <a:lnTo>
                  <a:pt x="2476" y="1615"/>
                </a:lnTo>
                <a:lnTo>
                  <a:pt x="2464" y="1596"/>
                </a:lnTo>
                <a:lnTo>
                  <a:pt x="2459" y="1589"/>
                </a:lnTo>
                <a:lnTo>
                  <a:pt x="2453" y="1584"/>
                </a:lnTo>
                <a:lnTo>
                  <a:pt x="2430" y="1540"/>
                </a:lnTo>
                <a:lnTo>
                  <a:pt x="2412" y="1506"/>
                </a:lnTo>
                <a:lnTo>
                  <a:pt x="2406" y="1492"/>
                </a:lnTo>
                <a:lnTo>
                  <a:pt x="2402" y="1484"/>
                </a:lnTo>
                <a:lnTo>
                  <a:pt x="2397" y="1478"/>
                </a:lnTo>
                <a:lnTo>
                  <a:pt x="2386" y="1461"/>
                </a:lnTo>
                <a:lnTo>
                  <a:pt x="2366" y="1436"/>
                </a:lnTo>
                <a:lnTo>
                  <a:pt x="2341" y="1407"/>
                </a:lnTo>
                <a:lnTo>
                  <a:pt x="2326" y="1391"/>
                </a:lnTo>
                <a:lnTo>
                  <a:pt x="2309" y="1374"/>
                </a:lnTo>
                <a:lnTo>
                  <a:pt x="2291" y="1357"/>
                </a:lnTo>
                <a:lnTo>
                  <a:pt x="2272" y="1341"/>
                </a:lnTo>
                <a:lnTo>
                  <a:pt x="2251" y="1325"/>
                </a:lnTo>
                <a:lnTo>
                  <a:pt x="2229" y="1310"/>
                </a:lnTo>
                <a:lnTo>
                  <a:pt x="2207" y="1296"/>
                </a:lnTo>
                <a:lnTo>
                  <a:pt x="2183" y="1283"/>
                </a:lnTo>
                <a:lnTo>
                  <a:pt x="2171" y="1278"/>
                </a:lnTo>
                <a:lnTo>
                  <a:pt x="2159" y="1271"/>
                </a:lnTo>
                <a:lnTo>
                  <a:pt x="2144" y="1264"/>
                </a:lnTo>
                <a:lnTo>
                  <a:pt x="2130" y="1255"/>
                </a:lnTo>
                <a:lnTo>
                  <a:pt x="2116" y="1245"/>
                </a:lnTo>
                <a:lnTo>
                  <a:pt x="2111" y="1240"/>
                </a:lnTo>
                <a:lnTo>
                  <a:pt x="2107" y="1236"/>
                </a:lnTo>
                <a:lnTo>
                  <a:pt x="2103" y="1231"/>
                </a:lnTo>
                <a:lnTo>
                  <a:pt x="2102" y="1227"/>
                </a:lnTo>
                <a:lnTo>
                  <a:pt x="2092" y="1215"/>
                </a:lnTo>
                <a:lnTo>
                  <a:pt x="2067" y="1184"/>
                </a:lnTo>
                <a:lnTo>
                  <a:pt x="2102" y="1178"/>
                </a:lnTo>
                <a:lnTo>
                  <a:pt x="2111" y="1177"/>
                </a:lnTo>
                <a:lnTo>
                  <a:pt x="2119" y="1176"/>
                </a:lnTo>
                <a:lnTo>
                  <a:pt x="2129" y="1175"/>
                </a:lnTo>
                <a:lnTo>
                  <a:pt x="2137" y="1173"/>
                </a:lnTo>
                <a:lnTo>
                  <a:pt x="2152" y="1167"/>
                </a:lnTo>
                <a:lnTo>
                  <a:pt x="2166" y="1158"/>
                </a:lnTo>
                <a:lnTo>
                  <a:pt x="2178" y="1150"/>
                </a:lnTo>
                <a:lnTo>
                  <a:pt x="2189" y="1140"/>
                </a:lnTo>
                <a:lnTo>
                  <a:pt x="2198" y="1128"/>
                </a:lnTo>
                <a:lnTo>
                  <a:pt x="2207" y="1117"/>
                </a:lnTo>
                <a:lnTo>
                  <a:pt x="2214" y="1105"/>
                </a:lnTo>
                <a:lnTo>
                  <a:pt x="2219" y="1094"/>
                </a:lnTo>
                <a:lnTo>
                  <a:pt x="2228" y="1075"/>
                </a:lnTo>
                <a:lnTo>
                  <a:pt x="2232" y="1061"/>
                </a:lnTo>
                <a:lnTo>
                  <a:pt x="2235" y="1056"/>
                </a:lnTo>
                <a:lnTo>
                  <a:pt x="2236" y="1049"/>
                </a:lnTo>
                <a:lnTo>
                  <a:pt x="2239" y="1043"/>
                </a:lnTo>
                <a:lnTo>
                  <a:pt x="2245" y="1031"/>
                </a:lnTo>
                <a:lnTo>
                  <a:pt x="2250" y="1021"/>
                </a:lnTo>
                <a:lnTo>
                  <a:pt x="2253" y="1018"/>
                </a:lnTo>
                <a:lnTo>
                  <a:pt x="2261" y="1008"/>
                </a:lnTo>
                <a:lnTo>
                  <a:pt x="2267" y="996"/>
                </a:lnTo>
                <a:lnTo>
                  <a:pt x="2273" y="984"/>
                </a:lnTo>
                <a:lnTo>
                  <a:pt x="2279" y="971"/>
                </a:lnTo>
                <a:lnTo>
                  <a:pt x="2291" y="943"/>
                </a:lnTo>
                <a:lnTo>
                  <a:pt x="2300" y="915"/>
                </a:lnTo>
                <a:lnTo>
                  <a:pt x="2307" y="889"/>
                </a:lnTo>
                <a:lnTo>
                  <a:pt x="2313" y="868"/>
                </a:lnTo>
                <a:lnTo>
                  <a:pt x="2319" y="848"/>
                </a:lnTo>
                <a:lnTo>
                  <a:pt x="2346" y="840"/>
                </a:lnTo>
                <a:lnTo>
                  <a:pt x="2349" y="837"/>
                </a:lnTo>
                <a:lnTo>
                  <a:pt x="2352" y="834"/>
                </a:lnTo>
                <a:lnTo>
                  <a:pt x="2355" y="830"/>
                </a:lnTo>
                <a:lnTo>
                  <a:pt x="2357" y="825"/>
                </a:lnTo>
                <a:lnTo>
                  <a:pt x="2361" y="815"/>
                </a:lnTo>
                <a:lnTo>
                  <a:pt x="2362" y="802"/>
                </a:lnTo>
                <a:lnTo>
                  <a:pt x="2363" y="789"/>
                </a:lnTo>
                <a:lnTo>
                  <a:pt x="2362" y="773"/>
                </a:lnTo>
                <a:lnTo>
                  <a:pt x="2361" y="758"/>
                </a:lnTo>
                <a:lnTo>
                  <a:pt x="2359" y="742"/>
                </a:lnTo>
                <a:lnTo>
                  <a:pt x="2353" y="712"/>
                </a:lnTo>
                <a:lnTo>
                  <a:pt x="2347" y="686"/>
                </a:lnTo>
                <a:lnTo>
                  <a:pt x="2339" y="661"/>
                </a:lnTo>
                <a:lnTo>
                  <a:pt x="2338" y="653"/>
                </a:lnTo>
                <a:lnTo>
                  <a:pt x="2338" y="645"/>
                </a:lnTo>
                <a:lnTo>
                  <a:pt x="2339" y="638"/>
                </a:lnTo>
                <a:lnTo>
                  <a:pt x="2340" y="629"/>
                </a:lnTo>
                <a:lnTo>
                  <a:pt x="2343" y="616"/>
                </a:lnTo>
                <a:lnTo>
                  <a:pt x="2349" y="602"/>
                </a:lnTo>
                <a:lnTo>
                  <a:pt x="2354" y="592"/>
                </a:lnTo>
                <a:lnTo>
                  <a:pt x="2359" y="584"/>
                </a:lnTo>
                <a:lnTo>
                  <a:pt x="2364" y="577"/>
                </a:lnTo>
                <a:lnTo>
                  <a:pt x="2367" y="569"/>
                </a:lnTo>
                <a:lnTo>
                  <a:pt x="2370" y="561"/>
                </a:lnTo>
                <a:lnTo>
                  <a:pt x="2373" y="552"/>
                </a:lnTo>
                <a:lnTo>
                  <a:pt x="2374" y="546"/>
                </a:lnTo>
                <a:lnTo>
                  <a:pt x="2374" y="533"/>
                </a:lnTo>
                <a:lnTo>
                  <a:pt x="2373" y="522"/>
                </a:lnTo>
                <a:lnTo>
                  <a:pt x="2369" y="513"/>
                </a:lnTo>
                <a:lnTo>
                  <a:pt x="2367" y="507"/>
                </a:lnTo>
                <a:lnTo>
                  <a:pt x="2364" y="502"/>
                </a:lnTo>
                <a:lnTo>
                  <a:pt x="2353" y="431"/>
                </a:lnTo>
                <a:lnTo>
                  <a:pt x="2352" y="417"/>
                </a:lnTo>
                <a:lnTo>
                  <a:pt x="2350" y="401"/>
                </a:lnTo>
                <a:lnTo>
                  <a:pt x="2347" y="385"/>
                </a:lnTo>
                <a:lnTo>
                  <a:pt x="2342" y="370"/>
                </a:lnTo>
                <a:lnTo>
                  <a:pt x="2332" y="340"/>
                </a:lnTo>
                <a:lnTo>
                  <a:pt x="2321" y="312"/>
                </a:lnTo>
                <a:lnTo>
                  <a:pt x="2321" y="308"/>
                </a:lnTo>
                <a:lnTo>
                  <a:pt x="2322" y="303"/>
                </a:lnTo>
                <a:lnTo>
                  <a:pt x="2326" y="294"/>
                </a:lnTo>
                <a:lnTo>
                  <a:pt x="2335" y="277"/>
                </a:lnTo>
                <a:lnTo>
                  <a:pt x="2337" y="271"/>
                </a:lnTo>
                <a:lnTo>
                  <a:pt x="2345" y="259"/>
                </a:lnTo>
                <a:lnTo>
                  <a:pt x="2353" y="239"/>
                </a:lnTo>
                <a:lnTo>
                  <a:pt x="2357" y="228"/>
                </a:lnTo>
                <a:lnTo>
                  <a:pt x="2360" y="215"/>
                </a:lnTo>
                <a:lnTo>
                  <a:pt x="2363" y="202"/>
                </a:lnTo>
                <a:lnTo>
                  <a:pt x="2364" y="188"/>
                </a:lnTo>
                <a:lnTo>
                  <a:pt x="2364" y="174"/>
                </a:lnTo>
                <a:lnTo>
                  <a:pt x="2363" y="159"/>
                </a:lnTo>
                <a:lnTo>
                  <a:pt x="2359" y="146"/>
                </a:lnTo>
                <a:lnTo>
                  <a:pt x="2356" y="139"/>
                </a:lnTo>
                <a:lnTo>
                  <a:pt x="2353" y="131"/>
                </a:lnTo>
                <a:lnTo>
                  <a:pt x="2349" y="125"/>
                </a:lnTo>
                <a:lnTo>
                  <a:pt x="2343" y="118"/>
                </a:lnTo>
                <a:lnTo>
                  <a:pt x="2338" y="112"/>
                </a:lnTo>
                <a:lnTo>
                  <a:pt x="2331" y="105"/>
                </a:lnTo>
                <a:lnTo>
                  <a:pt x="2329" y="104"/>
                </a:lnTo>
                <a:lnTo>
                  <a:pt x="2323" y="100"/>
                </a:lnTo>
                <a:lnTo>
                  <a:pt x="2320" y="97"/>
                </a:lnTo>
                <a:lnTo>
                  <a:pt x="2317" y="94"/>
                </a:lnTo>
                <a:lnTo>
                  <a:pt x="2313" y="89"/>
                </a:lnTo>
                <a:lnTo>
                  <a:pt x="2310" y="84"/>
                </a:lnTo>
                <a:lnTo>
                  <a:pt x="2309" y="78"/>
                </a:lnTo>
                <a:lnTo>
                  <a:pt x="2307" y="72"/>
                </a:lnTo>
                <a:lnTo>
                  <a:pt x="2304" y="65"/>
                </a:lnTo>
                <a:lnTo>
                  <a:pt x="2299" y="56"/>
                </a:lnTo>
                <a:lnTo>
                  <a:pt x="2293" y="47"/>
                </a:lnTo>
                <a:lnTo>
                  <a:pt x="2283" y="37"/>
                </a:lnTo>
                <a:lnTo>
                  <a:pt x="2272" y="29"/>
                </a:lnTo>
                <a:lnTo>
                  <a:pt x="2257" y="19"/>
                </a:lnTo>
                <a:lnTo>
                  <a:pt x="2249" y="16"/>
                </a:lnTo>
                <a:lnTo>
                  <a:pt x="2241" y="13"/>
                </a:lnTo>
                <a:lnTo>
                  <a:pt x="2230" y="10"/>
                </a:lnTo>
                <a:lnTo>
                  <a:pt x="2219" y="7"/>
                </a:lnTo>
                <a:lnTo>
                  <a:pt x="2208" y="5"/>
                </a:lnTo>
                <a:lnTo>
                  <a:pt x="2194" y="4"/>
                </a:lnTo>
                <a:lnTo>
                  <a:pt x="2181" y="3"/>
                </a:lnTo>
                <a:lnTo>
                  <a:pt x="2165" y="3"/>
                </a:lnTo>
                <a:lnTo>
                  <a:pt x="2150" y="4"/>
                </a:lnTo>
                <a:lnTo>
                  <a:pt x="2132" y="5"/>
                </a:lnTo>
                <a:lnTo>
                  <a:pt x="2114" y="7"/>
                </a:lnTo>
                <a:lnTo>
                  <a:pt x="2095" y="10"/>
                </a:lnTo>
                <a:lnTo>
                  <a:pt x="2074" y="14"/>
                </a:lnTo>
                <a:lnTo>
                  <a:pt x="2051" y="20"/>
                </a:lnTo>
                <a:lnTo>
                  <a:pt x="2043" y="20"/>
                </a:lnTo>
                <a:lnTo>
                  <a:pt x="2021" y="22"/>
                </a:lnTo>
                <a:lnTo>
                  <a:pt x="1993" y="22"/>
                </a:lnTo>
                <a:lnTo>
                  <a:pt x="1978" y="21"/>
                </a:lnTo>
                <a:lnTo>
                  <a:pt x="1965" y="20"/>
                </a:lnTo>
                <a:lnTo>
                  <a:pt x="1952" y="17"/>
                </a:lnTo>
                <a:lnTo>
                  <a:pt x="1917" y="11"/>
                </a:lnTo>
                <a:lnTo>
                  <a:pt x="1893" y="7"/>
                </a:lnTo>
                <a:lnTo>
                  <a:pt x="1865" y="4"/>
                </a:lnTo>
                <a:lnTo>
                  <a:pt x="1836" y="2"/>
                </a:lnTo>
                <a:lnTo>
                  <a:pt x="1805" y="0"/>
                </a:lnTo>
                <a:lnTo>
                  <a:pt x="1773" y="1"/>
                </a:lnTo>
                <a:lnTo>
                  <a:pt x="1741" y="3"/>
                </a:lnTo>
                <a:lnTo>
                  <a:pt x="1725" y="4"/>
                </a:lnTo>
                <a:lnTo>
                  <a:pt x="1710" y="7"/>
                </a:lnTo>
                <a:lnTo>
                  <a:pt x="1694" y="10"/>
                </a:lnTo>
                <a:lnTo>
                  <a:pt x="1680" y="14"/>
                </a:lnTo>
                <a:lnTo>
                  <a:pt x="1665" y="19"/>
                </a:lnTo>
                <a:lnTo>
                  <a:pt x="1653" y="24"/>
                </a:lnTo>
                <a:lnTo>
                  <a:pt x="1639" y="32"/>
                </a:lnTo>
                <a:lnTo>
                  <a:pt x="1628" y="39"/>
                </a:lnTo>
                <a:lnTo>
                  <a:pt x="1616" y="47"/>
                </a:lnTo>
                <a:lnTo>
                  <a:pt x="1607" y="57"/>
                </a:lnTo>
                <a:lnTo>
                  <a:pt x="1599" y="68"/>
                </a:lnTo>
                <a:lnTo>
                  <a:pt x="1590" y="79"/>
                </a:lnTo>
                <a:lnTo>
                  <a:pt x="1545" y="148"/>
                </a:lnTo>
                <a:lnTo>
                  <a:pt x="1509" y="198"/>
                </a:lnTo>
                <a:lnTo>
                  <a:pt x="1495" y="216"/>
                </a:lnTo>
                <a:lnTo>
                  <a:pt x="1487" y="226"/>
                </a:lnTo>
                <a:lnTo>
                  <a:pt x="1481" y="234"/>
                </a:lnTo>
                <a:lnTo>
                  <a:pt x="1471" y="259"/>
                </a:lnTo>
                <a:lnTo>
                  <a:pt x="1465" y="275"/>
                </a:lnTo>
                <a:lnTo>
                  <a:pt x="1458" y="296"/>
                </a:lnTo>
                <a:lnTo>
                  <a:pt x="1451" y="320"/>
                </a:lnTo>
                <a:lnTo>
                  <a:pt x="1444" y="347"/>
                </a:lnTo>
                <a:lnTo>
                  <a:pt x="1439" y="376"/>
                </a:lnTo>
                <a:lnTo>
                  <a:pt x="1435" y="408"/>
                </a:lnTo>
                <a:lnTo>
                  <a:pt x="1433" y="443"/>
                </a:lnTo>
                <a:lnTo>
                  <a:pt x="1433" y="479"/>
                </a:lnTo>
                <a:lnTo>
                  <a:pt x="1434" y="497"/>
                </a:lnTo>
                <a:lnTo>
                  <a:pt x="1436" y="517"/>
                </a:lnTo>
                <a:lnTo>
                  <a:pt x="1438" y="537"/>
                </a:lnTo>
                <a:lnTo>
                  <a:pt x="1441" y="558"/>
                </a:lnTo>
                <a:lnTo>
                  <a:pt x="1445" y="578"/>
                </a:lnTo>
                <a:lnTo>
                  <a:pt x="1450" y="599"/>
                </a:lnTo>
                <a:lnTo>
                  <a:pt x="1457" y="621"/>
                </a:lnTo>
                <a:lnTo>
                  <a:pt x="1464" y="643"/>
                </a:lnTo>
                <a:lnTo>
                  <a:pt x="1468" y="661"/>
                </a:lnTo>
                <a:lnTo>
                  <a:pt x="1478" y="707"/>
                </a:lnTo>
                <a:lnTo>
                  <a:pt x="1483" y="735"/>
                </a:lnTo>
                <a:lnTo>
                  <a:pt x="1488" y="763"/>
                </a:lnTo>
                <a:lnTo>
                  <a:pt x="1491" y="790"/>
                </a:lnTo>
                <a:lnTo>
                  <a:pt x="1492" y="801"/>
                </a:lnTo>
                <a:lnTo>
                  <a:pt x="1491" y="813"/>
                </a:lnTo>
                <a:lnTo>
                  <a:pt x="1489" y="827"/>
                </a:lnTo>
                <a:lnTo>
                  <a:pt x="1487" y="842"/>
                </a:lnTo>
                <a:lnTo>
                  <a:pt x="1485" y="860"/>
                </a:lnTo>
                <a:lnTo>
                  <a:pt x="1485" y="878"/>
                </a:lnTo>
                <a:lnTo>
                  <a:pt x="1486" y="888"/>
                </a:lnTo>
                <a:lnTo>
                  <a:pt x="1488" y="896"/>
                </a:lnTo>
                <a:lnTo>
                  <a:pt x="1490" y="904"/>
                </a:lnTo>
                <a:lnTo>
                  <a:pt x="1493" y="910"/>
                </a:lnTo>
                <a:lnTo>
                  <a:pt x="1498" y="917"/>
                </a:lnTo>
                <a:lnTo>
                  <a:pt x="1503" y="921"/>
                </a:lnTo>
                <a:lnTo>
                  <a:pt x="1493" y="935"/>
                </a:lnTo>
                <a:lnTo>
                  <a:pt x="1478" y="954"/>
                </a:lnTo>
                <a:lnTo>
                  <a:pt x="1460" y="974"/>
                </a:lnTo>
                <a:lnTo>
                  <a:pt x="1436" y="995"/>
                </a:lnTo>
                <a:lnTo>
                  <a:pt x="1435" y="995"/>
                </a:lnTo>
                <a:lnTo>
                  <a:pt x="1433" y="999"/>
                </a:lnTo>
                <a:lnTo>
                  <a:pt x="1410" y="1018"/>
                </a:lnTo>
                <a:lnTo>
                  <a:pt x="1382" y="1037"/>
                </a:lnTo>
                <a:lnTo>
                  <a:pt x="1352" y="1057"/>
                </a:lnTo>
                <a:lnTo>
                  <a:pt x="1334" y="1066"/>
                </a:lnTo>
                <a:lnTo>
                  <a:pt x="1316" y="1075"/>
                </a:lnTo>
                <a:lnTo>
                  <a:pt x="1296" y="1085"/>
                </a:lnTo>
                <a:lnTo>
                  <a:pt x="1241" y="1112"/>
                </a:lnTo>
                <a:lnTo>
                  <a:pt x="1203" y="1130"/>
                </a:lnTo>
                <a:lnTo>
                  <a:pt x="1162" y="1153"/>
                </a:lnTo>
                <a:lnTo>
                  <a:pt x="1117" y="1179"/>
                </a:lnTo>
                <a:lnTo>
                  <a:pt x="1071" y="1208"/>
                </a:lnTo>
                <a:lnTo>
                  <a:pt x="1024" y="1239"/>
                </a:lnTo>
                <a:lnTo>
                  <a:pt x="1001" y="1256"/>
                </a:lnTo>
                <a:lnTo>
                  <a:pt x="978" y="1273"/>
                </a:lnTo>
                <a:lnTo>
                  <a:pt x="957" y="1291"/>
                </a:lnTo>
                <a:lnTo>
                  <a:pt x="935" y="1309"/>
                </a:lnTo>
                <a:lnTo>
                  <a:pt x="915" y="1327"/>
                </a:lnTo>
                <a:lnTo>
                  <a:pt x="895" y="1347"/>
                </a:lnTo>
                <a:lnTo>
                  <a:pt x="878" y="1366"/>
                </a:lnTo>
                <a:lnTo>
                  <a:pt x="861" y="1385"/>
                </a:lnTo>
                <a:lnTo>
                  <a:pt x="847" y="1405"/>
                </a:lnTo>
                <a:lnTo>
                  <a:pt x="833" y="1426"/>
                </a:lnTo>
                <a:lnTo>
                  <a:pt x="822" y="1446"/>
                </a:lnTo>
                <a:lnTo>
                  <a:pt x="813" y="1466"/>
                </a:lnTo>
                <a:lnTo>
                  <a:pt x="807" y="1487"/>
                </a:lnTo>
                <a:lnTo>
                  <a:pt x="804" y="1498"/>
                </a:lnTo>
                <a:lnTo>
                  <a:pt x="803" y="1508"/>
                </a:lnTo>
                <a:lnTo>
                  <a:pt x="789" y="1539"/>
                </a:lnTo>
                <a:lnTo>
                  <a:pt x="759" y="1610"/>
                </a:lnTo>
                <a:lnTo>
                  <a:pt x="742" y="1649"/>
                </a:lnTo>
                <a:lnTo>
                  <a:pt x="724" y="1685"/>
                </a:lnTo>
                <a:lnTo>
                  <a:pt x="716" y="1700"/>
                </a:lnTo>
                <a:lnTo>
                  <a:pt x="708" y="1713"/>
                </a:lnTo>
                <a:lnTo>
                  <a:pt x="700" y="1724"/>
                </a:lnTo>
                <a:lnTo>
                  <a:pt x="694" y="1730"/>
                </a:lnTo>
                <a:lnTo>
                  <a:pt x="683" y="1753"/>
                </a:lnTo>
                <a:lnTo>
                  <a:pt x="671" y="1778"/>
                </a:lnTo>
                <a:lnTo>
                  <a:pt x="658" y="1808"/>
                </a:lnTo>
                <a:lnTo>
                  <a:pt x="644" y="1840"/>
                </a:lnTo>
                <a:lnTo>
                  <a:pt x="633" y="1871"/>
                </a:lnTo>
                <a:lnTo>
                  <a:pt x="628" y="1887"/>
                </a:lnTo>
                <a:lnTo>
                  <a:pt x="625" y="1900"/>
                </a:lnTo>
                <a:lnTo>
                  <a:pt x="622" y="1911"/>
                </a:lnTo>
                <a:lnTo>
                  <a:pt x="621" y="1922"/>
                </a:lnTo>
                <a:lnTo>
                  <a:pt x="602" y="1975"/>
                </a:lnTo>
                <a:lnTo>
                  <a:pt x="554" y="2096"/>
                </a:lnTo>
                <a:lnTo>
                  <a:pt x="526" y="2164"/>
                </a:lnTo>
                <a:lnTo>
                  <a:pt x="499" y="2228"/>
                </a:lnTo>
                <a:lnTo>
                  <a:pt x="487" y="2256"/>
                </a:lnTo>
                <a:lnTo>
                  <a:pt x="475" y="2281"/>
                </a:lnTo>
                <a:lnTo>
                  <a:pt x="465" y="2300"/>
                </a:lnTo>
                <a:lnTo>
                  <a:pt x="456" y="2314"/>
                </a:lnTo>
                <a:lnTo>
                  <a:pt x="450" y="2331"/>
                </a:lnTo>
                <a:lnTo>
                  <a:pt x="434" y="2375"/>
                </a:lnTo>
                <a:lnTo>
                  <a:pt x="423" y="2406"/>
                </a:lnTo>
                <a:lnTo>
                  <a:pt x="413" y="2440"/>
                </a:lnTo>
                <a:lnTo>
                  <a:pt x="403" y="2479"/>
                </a:lnTo>
                <a:lnTo>
                  <a:pt x="392" y="2518"/>
                </a:lnTo>
                <a:lnTo>
                  <a:pt x="383" y="2560"/>
                </a:lnTo>
                <a:lnTo>
                  <a:pt x="376" y="2602"/>
                </a:lnTo>
                <a:lnTo>
                  <a:pt x="373" y="2623"/>
                </a:lnTo>
                <a:lnTo>
                  <a:pt x="371" y="2644"/>
                </a:lnTo>
                <a:lnTo>
                  <a:pt x="370" y="2665"/>
                </a:lnTo>
                <a:lnTo>
                  <a:pt x="369" y="2684"/>
                </a:lnTo>
                <a:lnTo>
                  <a:pt x="370" y="2704"/>
                </a:lnTo>
                <a:lnTo>
                  <a:pt x="371" y="2722"/>
                </a:lnTo>
                <a:lnTo>
                  <a:pt x="373" y="2740"/>
                </a:lnTo>
                <a:lnTo>
                  <a:pt x="378" y="2757"/>
                </a:lnTo>
                <a:lnTo>
                  <a:pt x="383" y="2772"/>
                </a:lnTo>
                <a:lnTo>
                  <a:pt x="388" y="2787"/>
                </a:lnTo>
                <a:lnTo>
                  <a:pt x="396" y="2800"/>
                </a:lnTo>
                <a:lnTo>
                  <a:pt x="405" y="2812"/>
                </a:lnTo>
                <a:lnTo>
                  <a:pt x="434" y="2838"/>
                </a:lnTo>
                <a:lnTo>
                  <a:pt x="499" y="2896"/>
                </a:lnTo>
                <a:lnTo>
                  <a:pt x="535" y="2927"/>
                </a:lnTo>
                <a:lnTo>
                  <a:pt x="570" y="2956"/>
                </a:lnTo>
                <a:lnTo>
                  <a:pt x="598" y="2977"/>
                </a:lnTo>
                <a:lnTo>
                  <a:pt x="607" y="2984"/>
                </a:lnTo>
                <a:lnTo>
                  <a:pt x="614" y="2987"/>
                </a:lnTo>
                <a:lnTo>
                  <a:pt x="614" y="2999"/>
                </a:lnTo>
                <a:lnTo>
                  <a:pt x="615" y="2999"/>
                </a:lnTo>
                <a:lnTo>
                  <a:pt x="615" y="3019"/>
                </a:lnTo>
                <a:lnTo>
                  <a:pt x="616" y="3049"/>
                </a:lnTo>
                <a:lnTo>
                  <a:pt x="618" y="3086"/>
                </a:lnTo>
                <a:lnTo>
                  <a:pt x="621" y="3104"/>
                </a:lnTo>
                <a:lnTo>
                  <a:pt x="625" y="3124"/>
                </a:lnTo>
                <a:lnTo>
                  <a:pt x="629" y="3143"/>
                </a:lnTo>
                <a:lnTo>
                  <a:pt x="634" y="3161"/>
                </a:lnTo>
                <a:lnTo>
                  <a:pt x="640" y="3179"/>
                </a:lnTo>
                <a:lnTo>
                  <a:pt x="648" y="3196"/>
                </a:lnTo>
                <a:lnTo>
                  <a:pt x="657" y="3210"/>
                </a:lnTo>
                <a:lnTo>
                  <a:pt x="662" y="3216"/>
                </a:lnTo>
                <a:lnTo>
                  <a:pt x="668" y="3223"/>
                </a:lnTo>
                <a:lnTo>
                  <a:pt x="674" y="3228"/>
                </a:lnTo>
                <a:lnTo>
                  <a:pt x="681" y="3233"/>
                </a:lnTo>
                <a:lnTo>
                  <a:pt x="687" y="3236"/>
                </a:lnTo>
                <a:lnTo>
                  <a:pt x="694" y="3240"/>
                </a:lnTo>
                <a:lnTo>
                  <a:pt x="709" y="3244"/>
                </a:lnTo>
                <a:lnTo>
                  <a:pt x="725" y="3251"/>
                </a:lnTo>
                <a:lnTo>
                  <a:pt x="747" y="3257"/>
                </a:lnTo>
                <a:lnTo>
                  <a:pt x="775" y="3264"/>
                </a:lnTo>
                <a:lnTo>
                  <a:pt x="806" y="3271"/>
                </a:lnTo>
                <a:lnTo>
                  <a:pt x="841" y="3278"/>
                </a:lnTo>
                <a:lnTo>
                  <a:pt x="880" y="3282"/>
                </a:lnTo>
                <a:lnTo>
                  <a:pt x="874" y="3313"/>
                </a:lnTo>
                <a:lnTo>
                  <a:pt x="864" y="3357"/>
                </a:lnTo>
                <a:lnTo>
                  <a:pt x="859" y="3378"/>
                </a:lnTo>
                <a:lnTo>
                  <a:pt x="853" y="3399"/>
                </a:lnTo>
                <a:lnTo>
                  <a:pt x="847" y="3417"/>
                </a:lnTo>
                <a:lnTo>
                  <a:pt x="843" y="3424"/>
                </a:lnTo>
                <a:lnTo>
                  <a:pt x="840" y="3429"/>
                </a:lnTo>
                <a:lnTo>
                  <a:pt x="836" y="3450"/>
                </a:lnTo>
                <a:lnTo>
                  <a:pt x="831" y="3475"/>
                </a:lnTo>
                <a:lnTo>
                  <a:pt x="826" y="3508"/>
                </a:lnTo>
                <a:lnTo>
                  <a:pt x="820" y="3549"/>
                </a:lnTo>
                <a:lnTo>
                  <a:pt x="814" y="3599"/>
                </a:lnTo>
                <a:lnTo>
                  <a:pt x="809" y="3654"/>
                </a:lnTo>
                <a:lnTo>
                  <a:pt x="806" y="3715"/>
                </a:lnTo>
                <a:lnTo>
                  <a:pt x="804" y="3782"/>
                </a:lnTo>
                <a:lnTo>
                  <a:pt x="804" y="3817"/>
                </a:lnTo>
                <a:lnTo>
                  <a:pt x="805" y="3852"/>
                </a:lnTo>
                <a:lnTo>
                  <a:pt x="806" y="3890"/>
                </a:lnTo>
                <a:lnTo>
                  <a:pt x="809" y="3927"/>
                </a:lnTo>
                <a:lnTo>
                  <a:pt x="812" y="3965"/>
                </a:lnTo>
                <a:lnTo>
                  <a:pt x="816" y="4005"/>
                </a:lnTo>
                <a:lnTo>
                  <a:pt x="822" y="4044"/>
                </a:lnTo>
                <a:lnTo>
                  <a:pt x="828" y="4085"/>
                </a:lnTo>
                <a:lnTo>
                  <a:pt x="836" y="4125"/>
                </a:lnTo>
                <a:lnTo>
                  <a:pt x="844" y="4166"/>
                </a:lnTo>
                <a:lnTo>
                  <a:pt x="855" y="4207"/>
                </a:lnTo>
                <a:lnTo>
                  <a:pt x="867" y="4248"/>
                </a:lnTo>
                <a:lnTo>
                  <a:pt x="880" y="4289"/>
                </a:lnTo>
                <a:lnTo>
                  <a:pt x="894" y="4331"/>
                </a:lnTo>
                <a:lnTo>
                  <a:pt x="916" y="4384"/>
                </a:lnTo>
                <a:lnTo>
                  <a:pt x="965" y="4505"/>
                </a:lnTo>
                <a:lnTo>
                  <a:pt x="992" y="4573"/>
                </a:lnTo>
                <a:lnTo>
                  <a:pt x="1017" y="4638"/>
                </a:lnTo>
                <a:lnTo>
                  <a:pt x="1035" y="4690"/>
                </a:lnTo>
                <a:lnTo>
                  <a:pt x="1043" y="4709"/>
                </a:lnTo>
                <a:lnTo>
                  <a:pt x="1046" y="4723"/>
                </a:lnTo>
                <a:lnTo>
                  <a:pt x="1068" y="4781"/>
                </a:lnTo>
                <a:lnTo>
                  <a:pt x="1091" y="4842"/>
                </a:lnTo>
                <a:lnTo>
                  <a:pt x="1119" y="4915"/>
                </a:lnTo>
                <a:lnTo>
                  <a:pt x="1150" y="4989"/>
                </a:lnTo>
                <a:lnTo>
                  <a:pt x="1166" y="5026"/>
                </a:lnTo>
                <a:lnTo>
                  <a:pt x="1181" y="5059"/>
                </a:lnTo>
                <a:lnTo>
                  <a:pt x="1195" y="5089"/>
                </a:lnTo>
                <a:lnTo>
                  <a:pt x="1209" y="5116"/>
                </a:lnTo>
                <a:lnTo>
                  <a:pt x="1221" y="5137"/>
                </a:lnTo>
                <a:lnTo>
                  <a:pt x="1226" y="5145"/>
                </a:lnTo>
                <a:lnTo>
                  <a:pt x="1231" y="5151"/>
                </a:lnTo>
                <a:lnTo>
                  <a:pt x="1231" y="5152"/>
                </a:lnTo>
                <a:lnTo>
                  <a:pt x="1232" y="5153"/>
                </a:lnTo>
                <a:lnTo>
                  <a:pt x="1230" y="5158"/>
                </a:lnTo>
                <a:lnTo>
                  <a:pt x="1222" y="5173"/>
                </a:lnTo>
                <a:lnTo>
                  <a:pt x="1215" y="5182"/>
                </a:lnTo>
                <a:lnTo>
                  <a:pt x="1207" y="5194"/>
                </a:lnTo>
                <a:lnTo>
                  <a:pt x="1196" y="5207"/>
                </a:lnTo>
                <a:lnTo>
                  <a:pt x="1184" y="5221"/>
                </a:lnTo>
                <a:lnTo>
                  <a:pt x="1161" y="5266"/>
                </a:lnTo>
                <a:lnTo>
                  <a:pt x="1138" y="5315"/>
                </a:lnTo>
                <a:lnTo>
                  <a:pt x="1111" y="5372"/>
                </a:lnTo>
                <a:lnTo>
                  <a:pt x="1084" y="5433"/>
                </a:lnTo>
                <a:lnTo>
                  <a:pt x="1072" y="5463"/>
                </a:lnTo>
                <a:lnTo>
                  <a:pt x="1061" y="5491"/>
                </a:lnTo>
                <a:lnTo>
                  <a:pt x="1052" y="5517"/>
                </a:lnTo>
                <a:lnTo>
                  <a:pt x="1045" y="5540"/>
                </a:lnTo>
                <a:lnTo>
                  <a:pt x="1039" y="5560"/>
                </a:lnTo>
                <a:lnTo>
                  <a:pt x="1038" y="5568"/>
                </a:lnTo>
                <a:lnTo>
                  <a:pt x="1038" y="5575"/>
                </a:lnTo>
                <a:lnTo>
                  <a:pt x="1032" y="5596"/>
                </a:lnTo>
                <a:lnTo>
                  <a:pt x="1016" y="5646"/>
                </a:lnTo>
                <a:lnTo>
                  <a:pt x="1006" y="5674"/>
                </a:lnTo>
                <a:lnTo>
                  <a:pt x="996" y="5701"/>
                </a:lnTo>
                <a:lnTo>
                  <a:pt x="986" y="5724"/>
                </a:lnTo>
                <a:lnTo>
                  <a:pt x="980" y="5733"/>
                </a:lnTo>
                <a:lnTo>
                  <a:pt x="976" y="5740"/>
                </a:lnTo>
                <a:lnTo>
                  <a:pt x="950" y="5810"/>
                </a:lnTo>
                <a:lnTo>
                  <a:pt x="924" y="5884"/>
                </a:lnTo>
                <a:lnTo>
                  <a:pt x="894" y="5969"/>
                </a:lnTo>
                <a:lnTo>
                  <a:pt x="864" y="6058"/>
                </a:lnTo>
                <a:lnTo>
                  <a:pt x="837" y="6140"/>
                </a:lnTo>
                <a:lnTo>
                  <a:pt x="827" y="6175"/>
                </a:lnTo>
                <a:lnTo>
                  <a:pt x="819" y="6206"/>
                </a:lnTo>
                <a:lnTo>
                  <a:pt x="813" y="6230"/>
                </a:lnTo>
                <a:lnTo>
                  <a:pt x="811" y="6247"/>
                </a:lnTo>
                <a:lnTo>
                  <a:pt x="765" y="6347"/>
                </a:lnTo>
                <a:lnTo>
                  <a:pt x="717" y="6452"/>
                </a:lnTo>
                <a:lnTo>
                  <a:pt x="660" y="6575"/>
                </a:lnTo>
                <a:lnTo>
                  <a:pt x="600" y="6703"/>
                </a:lnTo>
                <a:lnTo>
                  <a:pt x="543" y="6820"/>
                </a:lnTo>
                <a:lnTo>
                  <a:pt x="517" y="6871"/>
                </a:lnTo>
                <a:lnTo>
                  <a:pt x="495" y="6915"/>
                </a:lnTo>
                <a:lnTo>
                  <a:pt x="476" y="6949"/>
                </a:lnTo>
                <a:lnTo>
                  <a:pt x="462" y="6972"/>
                </a:lnTo>
                <a:lnTo>
                  <a:pt x="443" y="7010"/>
                </a:lnTo>
                <a:lnTo>
                  <a:pt x="423" y="7051"/>
                </a:lnTo>
                <a:lnTo>
                  <a:pt x="400" y="7099"/>
                </a:lnTo>
                <a:lnTo>
                  <a:pt x="379" y="7149"/>
                </a:lnTo>
                <a:lnTo>
                  <a:pt x="359" y="7197"/>
                </a:lnTo>
                <a:lnTo>
                  <a:pt x="351" y="7218"/>
                </a:lnTo>
                <a:lnTo>
                  <a:pt x="345" y="7235"/>
                </a:lnTo>
                <a:lnTo>
                  <a:pt x="341" y="7250"/>
                </a:lnTo>
                <a:lnTo>
                  <a:pt x="340" y="7261"/>
                </a:lnTo>
                <a:lnTo>
                  <a:pt x="336" y="7274"/>
                </a:lnTo>
                <a:lnTo>
                  <a:pt x="332" y="7286"/>
                </a:lnTo>
                <a:lnTo>
                  <a:pt x="327" y="7302"/>
                </a:lnTo>
                <a:lnTo>
                  <a:pt x="320" y="7318"/>
                </a:lnTo>
                <a:lnTo>
                  <a:pt x="310" y="7334"/>
                </a:lnTo>
                <a:lnTo>
                  <a:pt x="305" y="7341"/>
                </a:lnTo>
                <a:lnTo>
                  <a:pt x="300" y="7348"/>
                </a:lnTo>
                <a:lnTo>
                  <a:pt x="295" y="7354"/>
                </a:lnTo>
                <a:lnTo>
                  <a:pt x="288" y="7359"/>
                </a:lnTo>
                <a:lnTo>
                  <a:pt x="278" y="7374"/>
                </a:lnTo>
                <a:lnTo>
                  <a:pt x="268" y="7391"/>
                </a:lnTo>
                <a:lnTo>
                  <a:pt x="256" y="7411"/>
                </a:lnTo>
                <a:lnTo>
                  <a:pt x="245" y="7433"/>
                </a:lnTo>
                <a:lnTo>
                  <a:pt x="240" y="7445"/>
                </a:lnTo>
                <a:lnTo>
                  <a:pt x="236" y="7455"/>
                </a:lnTo>
                <a:lnTo>
                  <a:pt x="232" y="7467"/>
                </a:lnTo>
                <a:lnTo>
                  <a:pt x="231" y="7476"/>
                </a:lnTo>
                <a:lnTo>
                  <a:pt x="230" y="7485"/>
                </a:lnTo>
                <a:lnTo>
                  <a:pt x="231" y="7494"/>
                </a:lnTo>
                <a:lnTo>
                  <a:pt x="236" y="7498"/>
                </a:lnTo>
                <a:lnTo>
                  <a:pt x="248" y="7506"/>
                </a:lnTo>
                <a:lnTo>
                  <a:pt x="240" y="7508"/>
                </a:lnTo>
                <a:lnTo>
                  <a:pt x="232" y="7511"/>
                </a:lnTo>
                <a:lnTo>
                  <a:pt x="226" y="7515"/>
                </a:lnTo>
                <a:lnTo>
                  <a:pt x="220" y="7521"/>
                </a:lnTo>
                <a:lnTo>
                  <a:pt x="215" y="7528"/>
                </a:lnTo>
                <a:lnTo>
                  <a:pt x="211" y="7536"/>
                </a:lnTo>
                <a:lnTo>
                  <a:pt x="209" y="7546"/>
                </a:lnTo>
                <a:lnTo>
                  <a:pt x="208" y="7559"/>
                </a:lnTo>
                <a:lnTo>
                  <a:pt x="206" y="7567"/>
                </a:lnTo>
                <a:lnTo>
                  <a:pt x="204" y="7587"/>
                </a:lnTo>
                <a:lnTo>
                  <a:pt x="202" y="7598"/>
                </a:lnTo>
                <a:lnTo>
                  <a:pt x="199" y="7611"/>
                </a:lnTo>
                <a:lnTo>
                  <a:pt x="195" y="7623"/>
                </a:lnTo>
                <a:lnTo>
                  <a:pt x="189" y="7635"/>
                </a:lnTo>
                <a:lnTo>
                  <a:pt x="176" y="7650"/>
                </a:lnTo>
                <a:lnTo>
                  <a:pt x="149" y="7688"/>
                </a:lnTo>
                <a:lnTo>
                  <a:pt x="135" y="7709"/>
                </a:lnTo>
                <a:lnTo>
                  <a:pt x="123" y="7730"/>
                </a:lnTo>
                <a:lnTo>
                  <a:pt x="118" y="7739"/>
                </a:lnTo>
                <a:lnTo>
                  <a:pt x="115" y="7749"/>
                </a:lnTo>
                <a:lnTo>
                  <a:pt x="113" y="7756"/>
                </a:lnTo>
                <a:lnTo>
                  <a:pt x="112" y="7761"/>
                </a:lnTo>
                <a:lnTo>
                  <a:pt x="105" y="7768"/>
                </a:lnTo>
                <a:lnTo>
                  <a:pt x="87" y="7784"/>
                </a:lnTo>
                <a:lnTo>
                  <a:pt x="77" y="7794"/>
                </a:lnTo>
                <a:lnTo>
                  <a:pt x="66" y="7805"/>
                </a:lnTo>
                <a:lnTo>
                  <a:pt x="58" y="7816"/>
                </a:lnTo>
                <a:lnTo>
                  <a:pt x="53" y="7827"/>
                </a:lnTo>
                <a:lnTo>
                  <a:pt x="42" y="7837"/>
                </a:lnTo>
                <a:lnTo>
                  <a:pt x="30" y="7849"/>
                </a:lnTo>
                <a:lnTo>
                  <a:pt x="19" y="7865"/>
                </a:lnTo>
                <a:lnTo>
                  <a:pt x="14" y="7873"/>
                </a:lnTo>
                <a:lnTo>
                  <a:pt x="8" y="7883"/>
                </a:lnTo>
                <a:lnTo>
                  <a:pt x="4" y="7892"/>
                </a:lnTo>
                <a:lnTo>
                  <a:pt x="2" y="7901"/>
                </a:lnTo>
                <a:lnTo>
                  <a:pt x="0" y="7911"/>
                </a:lnTo>
                <a:lnTo>
                  <a:pt x="0" y="7920"/>
                </a:lnTo>
                <a:lnTo>
                  <a:pt x="3" y="7928"/>
                </a:lnTo>
                <a:lnTo>
                  <a:pt x="7" y="7938"/>
                </a:lnTo>
                <a:lnTo>
                  <a:pt x="44" y="7956"/>
                </a:lnTo>
                <a:lnTo>
                  <a:pt x="83" y="7975"/>
                </a:lnTo>
                <a:lnTo>
                  <a:pt x="131" y="7997"/>
                </a:lnTo>
                <a:lnTo>
                  <a:pt x="184" y="8018"/>
                </a:lnTo>
                <a:lnTo>
                  <a:pt x="211" y="8029"/>
                </a:lnTo>
                <a:lnTo>
                  <a:pt x="237" y="8038"/>
                </a:lnTo>
                <a:lnTo>
                  <a:pt x="261" y="8045"/>
                </a:lnTo>
                <a:lnTo>
                  <a:pt x="285" y="8052"/>
                </a:lnTo>
                <a:lnTo>
                  <a:pt x="307" y="8056"/>
                </a:lnTo>
                <a:lnTo>
                  <a:pt x="326" y="8057"/>
                </a:lnTo>
                <a:lnTo>
                  <a:pt x="350" y="8060"/>
                </a:lnTo>
                <a:lnTo>
                  <a:pt x="404" y="8065"/>
                </a:lnTo>
                <a:lnTo>
                  <a:pt x="434" y="8068"/>
                </a:lnTo>
                <a:lnTo>
                  <a:pt x="461" y="8070"/>
                </a:lnTo>
                <a:lnTo>
                  <a:pt x="483" y="8071"/>
                </a:lnTo>
                <a:lnTo>
                  <a:pt x="492" y="8071"/>
                </a:lnTo>
                <a:lnTo>
                  <a:pt x="497" y="8070"/>
                </a:lnTo>
                <a:lnTo>
                  <a:pt x="501" y="8067"/>
                </a:lnTo>
                <a:lnTo>
                  <a:pt x="505" y="8064"/>
                </a:lnTo>
                <a:lnTo>
                  <a:pt x="511" y="8062"/>
                </a:lnTo>
                <a:lnTo>
                  <a:pt x="520" y="8060"/>
                </a:lnTo>
                <a:lnTo>
                  <a:pt x="530" y="8060"/>
                </a:lnTo>
                <a:lnTo>
                  <a:pt x="543" y="8062"/>
                </a:lnTo>
                <a:lnTo>
                  <a:pt x="549" y="8064"/>
                </a:lnTo>
                <a:lnTo>
                  <a:pt x="556" y="8067"/>
                </a:lnTo>
                <a:lnTo>
                  <a:pt x="583" y="8083"/>
                </a:lnTo>
                <a:lnTo>
                  <a:pt x="614" y="8098"/>
                </a:lnTo>
                <a:lnTo>
                  <a:pt x="655" y="8117"/>
                </a:lnTo>
                <a:lnTo>
                  <a:pt x="677" y="8126"/>
                </a:lnTo>
                <a:lnTo>
                  <a:pt x="701" y="8136"/>
                </a:lnTo>
                <a:lnTo>
                  <a:pt x="726" y="8145"/>
                </a:lnTo>
                <a:lnTo>
                  <a:pt x="753" y="8153"/>
                </a:lnTo>
                <a:lnTo>
                  <a:pt x="780" y="8161"/>
                </a:lnTo>
                <a:lnTo>
                  <a:pt x="807" y="8167"/>
                </a:lnTo>
                <a:lnTo>
                  <a:pt x="835" y="8172"/>
                </a:lnTo>
                <a:lnTo>
                  <a:pt x="862" y="8176"/>
                </a:lnTo>
                <a:lnTo>
                  <a:pt x="941" y="8177"/>
                </a:lnTo>
                <a:lnTo>
                  <a:pt x="1022" y="8178"/>
                </a:lnTo>
                <a:lnTo>
                  <a:pt x="1116" y="8178"/>
                </a:lnTo>
                <a:lnTo>
                  <a:pt x="1212" y="8177"/>
                </a:lnTo>
                <a:lnTo>
                  <a:pt x="1257" y="8175"/>
                </a:lnTo>
                <a:lnTo>
                  <a:pt x="1299" y="8173"/>
                </a:lnTo>
                <a:lnTo>
                  <a:pt x="1334" y="8171"/>
                </a:lnTo>
                <a:lnTo>
                  <a:pt x="1364" y="8167"/>
                </a:lnTo>
                <a:lnTo>
                  <a:pt x="1376" y="8165"/>
                </a:lnTo>
                <a:lnTo>
                  <a:pt x="1386" y="8163"/>
                </a:lnTo>
                <a:lnTo>
                  <a:pt x="1393" y="8160"/>
                </a:lnTo>
                <a:lnTo>
                  <a:pt x="1398" y="8156"/>
                </a:lnTo>
                <a:lnTo>
                  <a:pt x="1404" y="8149"/>
                </a:lnTo>
                <a:lnTo>
                  <a:pt x="1408" y="8141"/>
                </a:lnTo>
                <a:lnTo>
                  <a:pt x="1412" y="8131"/>
                </a:lnTo>
                <a:lnTo>
                  <a:pt x="1413" y="8124"/>
                </a:lnTo>
                <a:lnTo>
                  <a:pt x="1414" y="8118"/>
                </a:lnTo>
                <a:lnTo>
                  <a:pt x="1414" y="8111"/>
                </a:lnTo>
                <a:lnTo>
                  <a:pt x="1413" y="8105"/>
                </a:lnTo>
                <a:lnTo>
                  <a:pt x="1411" y="8097"/>
                </a:lnTo>
                <a:lnTo>
                  <a:pt x="1407" y="8090"/>
                </a:lnTo>
                <a:lnTo>
                  <a:pt x="1402" y="8083"/>
                </a:lnTo>
                <a:lnTo>
                  <a:pt x="1395" y="8076"/>
                </a:lnTo>
                <a:lnTo>
                  <a:pt x="1396" y="8071"/>
                </a:lnTo>
                <a:lnTo>
                  <a:pt x="1399" y="8059"/>
                </a:lnTo>
                <a:lnTo>
                  <a:pt x="1402" y="8041"/>
                </a:lnTo>
                <a:lnTo>
                  <a:pt x="1402" y="8030"/>
                </a:lnTo>
                <a:lnTo>
                  <a:pt x="1401" y="8018"/>
                </a:lnTo>
                <a:lnTo>
                  <a:pt x="1398" y="8007"/>
                </a:lnTo>
                <a:lnTo>
                  <a:pt x="1395" y="7994"/>
                </a:lnTo>
                <a:lnTo>
                  <a:pt x="1390" y="7981"/>
                </a:lnTo>
                <a:lnTo>
                  <a:pt x="1384" y="7969"/>
                </a:lnTo>
                <a:lnTo>
                  <a:pt x="1375" y="7956"/>
                </a:lnTo>
                <a:lnTo>
                  <a:pt x="1363" y="7944"/>
                </a:lnTo>
                <a:lnTo>
                  <a:pt x="1350" y="7932"/>
                </a:lnTo>
                <a:lnTo>
                  <a:pt x="1333" y="7921"/>
                </a:lnTo>
                <a:lnTo>
                  <a:pt x="1322" y="7918"/>
                </a:lnTo>
                <a:lnTo>
                  <a:pt x="1308" y="7915"/>
                </a:lnTo>
                <a:lnTo>
                  <a:pt x="1290" y="7912"/>
                </a:lnTo>
                <a:lnTo>
                  <a:pt x="1265" y="7909"/>
                </a:lnTo>
                <a:lnTo>
                  <a:pt x="1233" y="7907"/>
                </a:lnTo>
                <a:lnTo>
                  <a:pt x="1216" y="7909"/>
                </a:lnTo>
                <a:lnTo>
                  <a:pt x="1197" y="7909"/>
                </a:lnTo>
                <a:lnTo>
                  <a:pt x="1176" y="7911"/>
                </a:lnTo>
                <a:lnTo>
                  <a:pt x="1155" y="7914"/>
                </a:lnTo>
                <a:lnTo>
                  <a:pt x="1135" y="7907"/>
                </a:lnTo>
                <a:lnTo>
                  <a:pt x="1114" y="7900"/>
                </a:lnTo>
                <a:lnTo>
                  <a:pt x="1089" y="7889"/>
                </a:lnTo>
                <a:lnTo>
                  <a:pt x="1075" y="7883"/>
                </a:lnTo>
                <a:lnTo>
                  <a:pt x="1060" y="7875"/>
                </a:lnTo>
                <a:lnTo>
                  <a:pt x="1046" y="7867"/>
                </a:lnTo>
                <a:lnTo>
                  <a:pt x="1031" y="7858"/>
                </a:lnTo>
                <a:lnTo>
                  <a:pt x="1017" y="7847"/>
                </a:lnTo>
                <a:lnTo>
                  <a:pt x="1003" y="7836"/>
                </a:lnTo>
                <a:lnTo>
                  <a:pt x="991" y="7823"/>
                </a:lnTo>
                <a:lnTo>
                  <a:pt x="978" y="7810"/>
                </a:lnTo>
                <a:lnTo>
                  <a:pt x="942" y="7750"/>
                </a:lnTo>
                <a:lnTo>
                  <a:pt x="909" y="7697"/>
                </a:lnTo>
                <a:lnTo>
                  <a:pt x="892" y="7672"/>
                </a:lnTo>
                <a:lnTo>
                  <a:pt x="878" y="7651"/>
                </a:lnTo>
                <a:lnTo>
                  <a:pt x="886" y="7662"/>
                </a:lnTo>
                <a:lnTo>
                  <a:pt x="894" y="7675"/>
                </a:lnTo>
                <a:lnTo>
                  <a:pt x="903" y="7679"/>
                </a:lnTo>
                <a:lnTo>
                  <a:pt x="910" y="7683"/>
                </a:lnTo>
                <a:lnTo>
                  <a:pt x="919" y="7687"/>
                </a:lnTo>
                <a:lnTo>
                  <a:pt x="928" y="7689"/>
                </a:lnTo>
                <a:lnTo>
                  <a:pt x="932" y="7689"/>
                </a:lnTo>
                <a:lnTo>
                  <a:pt x="936" y="7688"/>
                </a:lnTo>
                <a:lnTo>
                  <a:pt x="939" y="7685"/>
                </a:lnTo>
                <a:lnTo>
                  <a:pt x="941" y="7682"/>
                </a:lnTo>
                <a:lnTo>
                  <a:pt x="943" y="7678"/>
                </a:lnTo>
                <a:lnTo>
                  <a:pt x="943" y="7672"/>
                </a:lnTo>
                <a:lnTo>
                  <a:pt x="945" y="7644"/>
                </a:lnTo>
                <a:lnTo>
                  <a:pt x="946" y="7614"/>
                </a:lnTo>
                <a:lnTo>
                  <a:pt x="949" y="7578"/>
                </a:lnTo>
                <a:lnTo>
                  <a:pt x="953" y="7540"/>
                </a:lnTo>
                <a:lnTo>
                  <a:pt x="960" y="7505"/>
                </a:lnTo>
                <a:lnTo>
                  <a:pt x="963" y="7488"/>
                </a:lnTo>
                <a:lnTo>
                  <a:pt x="967" y="7474"/>
                </a:lnTo>
                <a:lnTo>
                  <a:pt x="971" y="7462"/>
                </a:lnTo>
                <a:lnTo>
                  <a:pt x="976" y="7453"/>
                </a:lnTo>
                <a:lnTo>
                  <a:pt x="985" y="7444"/>
                </a:lnTo>
                <a:lnTo>
                  <a:pt x="994" y="7432"/>
                </a:lnTo>
                <a:lnTo>
                  <a:pt x="1004" y="7418"/>
                </a:lnTo>
                <a:lnTo>
                  <a:pt x="1014" y="7400"/>
                </a:lnTo>
                <a:lnTo>
                  <a:pt x="1019" y="7391"/>
                </a:lnTo>
                <a:lnTo>
                  <a:pt x="1023" y="7381"/>
                </a:lnTo>
                <a:lnTo>
                  <a:pt x="1026" y="7369"/>
                </a:lnTo>
                <a:lnTo>
                  <a:pt x="1028" y="7358"/>
                </a:lnTo>
                <a:lnTo>
                  <a:pt x="1030" y="7346"/>
                </a:lnTo>
                <a:lnTo>
                  <a:pt x="1030" y="7334"/>
                </a:lnTo>
                <a:lnTo>
                  <a:pt x="1038" y="7302"/>
                </a:lnTo>
                <a:lnTo>
                  <a:pt x="1048" y="7266"/>
                </a:lnTo>
                <a:lnTo>
                  <a:pt x="1060" y="7225"/>
                </a:lnTo>
                <a:lnTo>
                  <a:pt x="1075" y="7181"/>
                </a:lnTo>
                <a:lnTo>
                  <a:pt x="1083" y="7160"/>
                </a:lnTo>
                <a:lnTo>
                  <a:pt x="1091" y="7139"/>
                </a:lnTo>
                <a:lnTo>
                  <a:pt x="1101" y="7120"/>
                </a:lnTo>
                <a:lnTo>
                  <a:pt x="1110" y="7102"/>
                </a:lnTo>
                <a:lnTo>
                  <a:pt x="1120" y="7088"/>
                </a:lnTo>
                <a:lnTo>
                  <a:pt x="1130" y="7077"/>
                </a:lnTo>
                <a:lnTo>
                  <a:pt x="1161" y="7034"/>
                </a:lnTo>
                <a:lnTo>
                  <a:pt x="1193" y="6988"/>
                </a:lnTo>
                <a:lnTo>
                  <a:pt x="1230" y="6933"/>
                </a:lnTo>
                <a:lnTo>
                  <a:pt x="1270" y="6874"/>
                </a:lnTo>
                <a:lnTo>
                  <a:pt x="1306" y="6815"/>
                </a:lnTo>
                <a:lnTo>
                  <a:pt x="1322" y="6788"/>
                </a:lnTo>
                <a:lnTo>
                  <a:pt x="1335" y="6763"/>
                </a:lnTo>
                <a:lnTo>
                  <a:pt x="1347" y="6741"/>
                </a:lnTo>
                <a:lnTo>
                  <a:pt x="1355" y="6723"/>
                </a:lnTo>
                <a:lnTo>
                  <a:pt x="1392" y="6652"/>
                </a:lnTo>
                <a:lnTo>
                  <a:pt x="1433" y="6579"/>
                </a:lnTo>
                <a:lnTo>
                  <a:pt x="1479" y="6495"/>
                </a:lnTo>
                <a:lnTo>
                  <a:pt x="1529" y="6410"/>
                </a:lnTo>
                <a:lnTo>
                  <a:pt x="1553" y="6370"/>
                </a:lnTo>
                <a:lnTo>
                  <a:pt x="1575" y="6333"/>
                </a:lnTo>
                <a:lnTo>
                  <a:pt x="1596" y="6302"/>
                </a:lnTo>
                <a:lnTo>
                  <a:pt x="1613" y="6277"/>
                </a:lnTo>
                <a:lnTo>
                  <a:pt x="1628" y="6258"/>
                </a:lnTo>
                <a:lnTo>
                  <a:pt x="1634" y="6253"/>
                </a:lnTo>
                <a:lnTo>
                  <a:pt x="1639" y="6249"/>
                </a:lnTo>
                <a:lnTo>
                  <a:pt x="1652" y="6287"/>
                </a:lnTo>
                <a:lnTo>
                  <a:pt x="1687" y="6390"/>
                </a:lnTo>
                <a:lnTo>
                  <a:pt x="1739" y="6538"/>
                </a:lnTo>
                <a:lnTo>
                  <a:pt x="1770" y="6623"/>
                </a:lnTo>
                <a:lnTo>
                  <a:pt x="1803" y="6712"/>
                </a:lnTo>
                <a:lnTo>
                  <a:pt x="1838" y="6805"/>
                </a:lnTo>
                <a:lnTo>
                  <a:pt x="1874" y="6896"/>
                </a:lnTo>
                <a:lnTo>
                  <a:pt x="1910" y="6984"/>
                </a:lnTo>
                <a:lnTo>
                  <a:pt x="1946" y="7067"/>
                </a:lnTo>
                <a:lnTo>
                  <a:pt x="1964" y="7107"/>
                </a:lnTo>
                <a:lnTo>
                  <a:pt x="1981" y="7144"/>
                </a:lnTo>
                <a:lnTo>
                  <a:pt x="1998" y="7178"/>
                </a:lnTo>
                <a:lnTo>
                  <a:pt x="2015" y="7210"/>
                </a:lnTo>
                <a:lnTo>
                  <a:pt x="2030" y="7239"/>
                </a:lnTo>
                <a:lnTo>
                  <a:pt x="2046" y="7264"/>
                </a:lnTo>
                <a:lnTo>
                  <a:pt x="2060" y="7286"/>
                </a:lnTo>
                <a:lnTo>
                  <a:pt x="2075" y="7305"/>
                </a:lnTo>
                <a:lnTo>
                  <a:pt x="2081" y="7313"/>
                </a:lnTo>
                <a:lnTo>
                  <a:pt x="2087" y="7322"/>
                </a:lnTo>
                <a:lnTo>
                  <a:pt x="2095" y="7335"/>
                </a:lnTo>
                <a:lnTo>
                  <a:pt x="2102" y="7349"/>
                </a:lnTo>
                <a:lnTo>
                  <a:pt x="2109" y="7366"/>
                </a:lnTo>
                <a:lnTo>
                  <a:pt x="2111" y="7374"/>
                </a:lnTo>
                <a:lnTo>
                  <a:pt x="2113" y="7384"/>
                </a:lnTo>
                <a:lnTo>
                  <a:pt x="2114" y="7393"/>
                </a:lnTo>
                <a:lnTo>
                  <a:pt x="2115" y="7402"/>
                </a:lnTo>
                <a:lnTo>
                  <a:pt x="2124" y="7439"/>
                </a:lnTo>
                <a:lnTo>
                  <a:pt x="2134" y="7476"/>
                </a:lnTo>
                <a:lnTo>
                  <a:pt x="2147" y="7521"/>
                </a:lnTo>
                <a:lnTo>
                  <a:pt x="2155" y="7543"/>
                </a:lnTo>
                <a:lnTo>
                  <a:pt x="2162" y="7565"/>
                </a:lnTo>
                <a:lnTo>
                  <a:pt x="2170" y="7587"/>
                </a:lnTo>
                <a:lnTo>
                  <a:pt x="2180" y="7606"/>
                </a:lnTo>
                <a:lnTo>
                  <a:pt x="2188" y="7623"/>
                </a:lnTo>
                <a:lnTo>
                  <a:pt x="2197" y="7637"/>
                </a:lnTo>
                <a:lnTo>
                  <a:pt x="2201" y="7643"/>
                </a:lnTo>
                <a:lnTo>
                  <a:pt x="2207" y="7647"/>
                </a:lnTo>
                <a:lnTo>
                  <a:pt x="2211" y="7651"/>
                </a:lnTo>
                <a:lnTo>
                  <a:pt x="2215" y="7653"/>
                </a:lnTo>
                <a:lnTo>
                  <a:pt x="2244" y="7653"/>
                </a:lnTo>
                <a:lnTo>
                  <a:pt x="2226" y="7654"/>
                </a:lnTo>
                <a:lnTo>
                  <a:pt x="2215" y="7653"/>
                </a:lnTo>
                <a:lnTo>
                  <a:pt x="2216" y="7663"/>
                </a:lnTo>
                <a:lnTo>
                  <a:pt x="2217" y="7688"/>
                </a:lnTo>
                <a:lnTo>
                  <a:pt x="2216" y="7704"/>
                </a:lnTo>
                <a:lnTo>
                  <a:pt x="2215" y="7722"/>
                </a:lnTo>
                <a:lnTo>
                  <a:pt x="2213" y="7740"/>
                </a:lnTo>
                <a:lnTo>
                  <a:pt x="2210" y="7759"/>
                </a:lnTo>
                <a:lnTo>
                  <a:pt x="2208" y="7775"/>
                </a:lnTo>
                <a:lnTo>
                  <a:pt x="2204" y="7810"/>
                </a:lnTo>
                <a:lnTo>
                  <a:pt x="2202" y="7831"/>
                </a:lnTo>
                <a:lnTo>
                  <a:pt x="2201" y="7850"/>
                </a:lnTo>
                <a:lnTo>
                  <a:pt x="2202" y="7867"/>
                </a:lnTo>
                <a:lnTo>
                  <a:pt x="2203" y="7873"/>
                </a:lnTo>
                <a:lnTo>
                  <a:pt x="2204" y="7878"/>
                </a:lnTo>
                <a:lnTo>
                  <a:pt x="2198" y="7909"/>
                </a:lnTo>
                <a:lnTo>
                  <a:pt x="2194" y="7934"/>
                </a:lnTo>
                <a:lnTo>
                  <a:pt x="2191" y="7956"/>
                </a:lnTo>
                <a:lnTo>
                  <a:pt x="2189" y="7970"/>
                </a:lnTo>
                <a:lnTo>
                  <a:pt x="2186" y="7982"/>
                </a:lnTo>
                <a:lnTo>
                  <a:pt x="2185" y="7998"/>
                </a:lnTo>
                <a:lnTo>
                  <a:pt x="2184" y="8013"/>
                </a:lnTo>
                <a:lnTo>
                  <a:pt x="2184" y="8021"/>
                </a:lnTo>
                <a:lnTo>
                  <a:pt x="2185" y="8028"/>
                </a:lnTo>
                <a:lnTo>
                  <a:pt x="2187" y="8033"/>
                </a:lnTo>
                <a:lnTo>
                  <a:pt x="2189" y="8038"/>
                </a:lnTo>
                <a:lnTo>
                  <a:pt x="2192" y="8041"/>
                </a:lnTo>
                <a:lnTo>
                  <a:pt x="2196" y="8043"/>
                </a:lnTo>
                <a:lnTo>
                  <a:pt x="2238" y="8048"/>
                </a:lnTo>
                <a:lnTo>
                  <a:pt x="2283" y="8052"/>
                </a:lnTo>
                <a:lnTo>
                  <a:pt x="2342" y="8056"/>
                </a:lnTo>
                <a:lnTo>
                  <a:pt x="2410" y="8059"/>
                </a:lnTo>
                <a:lnTo>
                  <a:pt x="2483" y="8061"/>
                </a:lnTo>
                <a:lnTo>
                  <a:pt x="2520" y="8062"/>
                </a:lnTo>
                <a:lnTo>
                  <a:pt x="2558" y="8062"/>
                </a:lnTo>
                <a:lnTo>
                  <a:pt x="2596" y="8061"/>
                </a:lnTo>
                <a:lnTo>
                  <a:pt x="2632" y="8059"/>
                </a:lnTo>
                <a:lnTo>
                  <a:pt x="2637" y="8059"/>
                </a:lnTo>
                <a:lnTo>
                  <a:pt x="2648" y="8058"/>
                </a:lnTo>
                <a:lnTo>
                  <a:pt x="2655" y="8057"/>
                </a:lnTo>
                <a:lnTo>
                  <a:pt x="2660" y="8055"/>
                </a:lnTo>
                <a:lnTo>
                  <a:pt x="2663" y="8053"/>
                </a:lnTo>
                <a:lnTo>
                  <a:pt x="2664" y="8051"/>
                </a:lnTo>
                <a:lnTo>
                  <a:pt x="2664" y="8049"/>
                </a:lnTo>
                <a:lnTo>
                  <a:pt x="2664" y="7995"/>
                </a:lnTo>
                <a:lnTo>
                  <a:pt x="2666" y="7992"/>
                </a:lnTo>
                <a:lnTo>
                  <a:pt x="2668" y="7987"/>
                </a:lnTo>
                <a:lnTo>
                  <a:pt x="2671" y="7983"/>
                </a:lnTo>
                <a:lnTo>
                  <a:pt x="2676" y="7979"/>
                </a:lnTo>
                <a:lnTo>
                  <a:pt x="2684" y="7975"/>
                </a:lnTo>
                <a:lnTo>
                  <a:pt x="2693" y="7972"/>
                </a:lnTo>
                <a:lnTo>
                  <a:pt x="2705" y="7970"/>
                </a:lnTo>
                <a:lnTo>
                  <a:pt x="2716" y="7969"/>
                </a:lnTo>
                <a:lnTo>
                  <a:pt x="2743" y="7964"/>
                </a:lnTo>
                <a:lnTo>
                  <a:pt x="2762" y="7959"/>
                </a:lnTo>
                <a:lnTo>
                  <a:pt x="2782" y="7953"/>
                </a:lnTo>
                <a:lnTo>
                  <a:pt x="2804" y="7945"/>
                </a:lnTo>
                <a:lnTo>
                  <a:pt x="2828" y="7936"/>
                </a:lnTo>
                <a:lnTo>
                  <a:pt x="2852" y="7923"/>
                </a:lnTo>
                <a:lnTo>
                  <a:pt x="2863" y="7917"/>
                </a:lnTo>
                <a:lnTo>
                  <a:pt x="2875" y="7910"/>
                </a:lnTo>
                <a:lnTo>
                  <a:pt x="2885" y="7901"/>
                </a:lnTo>
                <a:lnTo>
                  <a:pt x="2896" y="7893"/>
                </a:lnTo>
                <a:lnTo>
                  <a:pt x="2907" y="7883"/>
                </a:lnTo>
                <a:lnTo>
                  <a:pt x="2916" y="7873"/>
                </a:lnTo>
                <a:lnTo>
                  <a:pt x="2925" y="7862"/>
                </a:lnTo>
                <a:lnTo>
                  <a:pt x="2934" y="7850"/>
                </a:lnTo>
                <a:lnTo>
                  <a:pt x="2941" y="7838"/>
                </a:lnTo>
                <a:lnTo>
                  <a:pt x="2948" y="7826"/>
                </a:lnTo>
                <a:lnTo>
                  <a:pt x="2953" y="7811"/>
                </a:lnTo>
                <a:lnTo>
                  <a:pt x="2959" y="7796"/>
                </a:lnTo>
                <a:lnTo>
                  <a:pt x="2963" y="7781"/>
                </a:lnTo>
                <a:lnTo>
                  <a:pt x="2965" y="7764"/>
                </a:lnTo>
                <a:lnTo>
                  <a:pt x="2966" y="7754"/>
                </a:lnTo>
                <a:lnTo>
                  <a:pt x="2965" y="7743"/>
                </a:lnTo>
                <a:lnTo>
                  <a:pt x="2964" y="7729"/>
                </a:lnTo>
                <a:lnTo>
                  <a:pt x="2961" y="7717"/>
                </a:lnTo>
                <a:lnTo>
                  <a:pt x="2959" y="7710"/>
                </a:lnTo>
                <a:lnTo>
                  <a:pt x="2956" y="7705"/>
                </a:lnTo>
                <a:lnTo>
                  <a:pt x="2952" y="7701"/>
                </a:lnTo>
                <a:lnTo>
                  <a:pt x="2947" y="7697"/>
                </a:lnTo>
                <a:lnTo>
                  <a:pt x="2942" y="7695"/>
                </a:lnTo>
                <a:lnTo>
                  <a:pt x="2935" y="7694"/>
                </a:lnTo>
                <a:lnTo>
                  <a:pt x="2933" y="7683"/>
                </a:lnTo>
                <a:lnTo>
                  <a:pt x="2928" y="7671"/>
                </a:lnTo>
                <a:lnTo>
                  <a:pt x="2922" y="7657"/>
                </a:lnTo>
                <a:lnTo>
                  <a:pt x="2914" y="7643"/>
                </a:lnTo>
                <a:lnTo>
                  <a:pt x="2910" y="7637"/>
                </a:lnTo>
                <a:lnTo>
                  <a:pt x="2905" y="7629"/>
                </a:lnTo>
                <a:lnTo>
                  <a:pt x="2898" y="7623"/>
                </a:lnTo>
                <a:lnTo>
                  <a:pt x="2892" y="7618"/>
                </a:lnTo>
                <a:lnTo>
                  <a:pt x="2885" y="7613"/>
                </a:lnTo>
                <a:lnTo>
                  <a:pt x="2877" y="7609"/>
                </a:lnTo>
                <a:lnTo>
                  <a:pt x="2868" y="7605"/>
                </a:lnTo>
                <a:lnTo>
                  <a:pt x="2859" y="7603"/>
                </a:lnTo>
                <a:lnTo>
                  <a:pt x="2853" y="7599"/>
                </a:lnTo>
                <a:lnTo>
                  <a:pt x="2844" y="7597"/>
                </a:lnTo>
                <a:lnTo>
                  <a:pt x="2832" y="7595"/>
                </a:lnTo>
                <a:lnTo>
                  <a:pt x="2819" y="7594"/>
                </a:lnTo>
                <a:lnTo>
                  <a:pt x="2801" y="7594"/>
                </a:lnTo>
                <a:lnTo>
                  <a:pt x="2781" y="7595"/>
                </a:lnTo>
                <a:lnTo>
                  <a:pt x="2759" y="7599"/>
                </a:lnTo>
                <a:lnTo>
                  <a:pt x="2751" y="7600"/>
                </a:lnTo>
                <a:lnTo>
                  <a:pt x="2743" y="7600"/>
                </a:lnTo>
                <a:lnTo>
                  <a:pt x="2733" y="7600"/>
                </a:lnTo>
                <a:lnTo>
                  <a:pt x="2720" y="7598"/>
                </a:lnTo>
                <a:lnTo>
                  <a:pt x="2707" y="7595"/>
                </a:lnTo>
                <a:lnTo>
                  <a:pt x="2700" y="7592"/>
                </a:lnTo>
                <a:lnTo>
                  <a:pt x="2693" y="7589"/>
                </a:lnTo>
                <a:lnTo>
                  <a:pt x="2687" y="7585"/>
                </a:lnTo>
                <a:lnTo>
                  <a:pt x="2681" y="7581"/>
                </a:lnTo>
                <a:lnTo>
                  <a:pt x="2680" y="7576"/>
                </a:lnTo>
                <a:lnTo>
                  <a:pt x="2678" y="7563"/>
                </a:lnTo>
                <a:lnTo>
                  <a:pt x="2674" y="7549"/>
                </a:lnTo>
                <a:lnTo>
                  <a:pt x="2671" y="7540"/>
                </a:lnTo>
                <a:lnTo>
                  <a:pt x="2668" y="7534"/>
                </a:lnTo>
                <a:lnTo>
                  <a:pt x="2672" y="7527"/>
                </a:lnTo>
                <a:lnTo>
                  <a:pt x="2678" y="7524"/>
                </a:lnTo>
                <a:lnTo>
                  <a:pt x="2682" y="7521"/>
                </a:lnTo>
                <a:lnTo>
                  <a:pt x="2687" y="7517"/>
                </a:lnTo>
                <a:lnTo>
                  <a:pt x="2691" y="7512"/>
                </a:lnTo>
                <a:lnTo>
                  <a:pt x="2694" y="7507"/>
                </a:lnTo>
                <a:lnTo>
                  <a:pt x="2695" y="7504"/>
                </a:lnTo>
                <a:lnTo>
                  <a:pt x="2695" y="7501"/>
                </a:lnTo>
                <a:lnTo>
                  <a:pt x="2695" y="7498"/>
                </a:lnTo>
                <a:lnTo>
                  <a:pt x="2694" y="7494"/>
                </a:lnTo>
                <a:lnTo>
                  <a:pt x="2685" y="7472"/>
                </a:lnTo>
                <a:lnTo>
                  <a:pt x="2662" y="7421"/>
                </a:lnTo>
                <a:lnTo>
                  <a:pt x="2647" y="7390"/>
                </a:lnTo>
                <a:lnTo>
                  <a:pt x="2632" y="7359"/>
                </a:lnTo>
                <a:lnTo>
                  <a:pt x="2615" y="7331"/>
                </a:lnTo>
                <a:lnTo>
                  <a:pt x="2607" y="7318"/>
                </a:lnTo>
                <a:lnTo>
                  <a:pt x="2600" y="7307"/>
                </a:lnTo>
                <a:lnTo>
                  <a:pt x="2576" y="7268"/>
                </a:lnTo>
                <a:lnTo>
                  <a:pt x="2552" y="7228"/>
                </a:lnTo>
                <a:lnTo>
                  <a:pt x="2524" y="7178"/>
                </a:lnTo>
                <a:lnTo>
                  <a:pt x="2496" y="7125"/>
                </a:lnTo>
                <a:lnTo>
                  <a:pt x="2484" y="7099"/>
                </a:lnTo>
                <a:lnTo>
                  <a:pt x="2472" y="7074"/>
                </a:lnTo>
                <a:lnTo>
                  <a:pt x="2462" y="7051"/>
                </a:lnTo>
                <a:lnTo>
                  <a:pt x="2454" y="7029"/>
                </a:lnTo>
                <a:lnTo>
                  <a:pt x="2449" y="7009"/>
                </a:lnTo>
                <a:lnTo>
                  <a:pt x="2448" y="7001"/>
                </a:lnTo>
                <a:lnTo>
                  <a:pt x="2448" y="6994"/>
                </a:lnTo>
                <a:lnTo>
                  <a:pt x="2432" y="6931"/>
                </a:lnTo>
                <a:lnTo>
                  <a:pt x="2393" y="6789"/>
                </a:lnTo>
                <a:lnTo>
                  <a:pt x="2370" y="6709"/>
                </a:lnTo>
                <a:lnTo>
                  <a:pt x="2349" y="6633"/>
                </a:lnTo>
                <a:lnTo>
                  <a:pt x="2329" y="6568"/>
                </a:lnTo>
                <a:lnTo>
                  <a:pt x="2320" y="6543"/>
                </a:lnTo>
                <a:lnTo>
                  <a:pt x="2312" y="6525"/>
                </a:lnTo>
                <a:lnTo>
                  <a:pt x="2297" y="6491"/>
                </a:lnTo>
                <a:lnTo>
                  <a:pt x="2281" y="6456"/>
                </a:lnTo>
                <a:lnTo>
                  <a:pt x="2263" y="6414"/>
                </a:lnTo>
                <a:lnTo>
                  <a:pt x="2245" y="6368"/>
                </a:lnTo>
                <a:lnTo>
                  <a:pt x="2237" y="6345"/>
                </a:lnTo>
                <a:lnTo>
                  <a:pt x="2229" y="6323"/>
                </a:lnTo>
                <a:lnTo>
                  <a:pt x="2223" y="6302"/>
                </a:lnTo>
                <a:lnTo>
                  <a:pt x="2219" y="6283"/>
                </a:lnTo>
                <a:lnTo>
                  <a:pt x="2216" y="6266"/>
                </a:lnTo>
                <a:lnTo>
                  <a:pt x="2215" y="6252"/>
                </a:lnTo>
                <a:lnTo>
                  <a:pt x="2215" y="6248"/>
                </a:lnTo>
                <a:lnTo>
                  <a:pt x="2212" y="6238"/>
                </a:lnTo>
                <a:lnTo>
                  <a:pt x="2209" y="6231"/>
                </a:lnTo>
                <a:lnTo>
                  <a:pt x="2203" y="6223"/>
                </a:lnTo>
                <a:lnTo>
                  <a:pt x="2198" y="6214"/>
                </a:lnTo>
                <a:lnTo>
                  <a:pt x="2191" y="6206"/>
                </a:lnTo>
                <a:lnTo>
                  <a:pt x="2188" y="6180"/>
                </a:lnTo>
                <a:lnTo>
                  <a:pt x="2186" y="6153"/>
                </a:lnTo>
                <a:lnTo>
                  <a:pt x="2184" y="6119"/>
                </a:lnTo>
                <a:lnTo>
                  <a:pt x="2183" y="6083"/>
                </a:lnTo>
                <a:lnTo>
                  <a:pt x="2183" y="6065"/>
                </a:lnTo>
                <a:lnTo>
                  <a:pt x="2184" y="6047"/>
                </a:lnTo>
                <a:lnTo>
                  <a:pt x="2186" y="6030"/>
                </a:lnTo>
                <a:lnTo>
                  <a:pt x="2188" y="6014"/>
                </a:lnTo>
                <a:lnTo>
                  <a:pt x="2192" y="5999"/>
                </a:lnTo>
                <a:lnTo>
                  <a:pt x="2196" y="5986"/>
                </a:lnTo>
                <a:lnTo>
                  <a:pt x="2195" y="5966"/>
                </a:lnTo>
                <a:lnTo>
                  <a:pt x="2193" y="5909"/>
                </a:lnTo>
                <a:lnTo>
                  <a:pt x="2191" y="5870"/>
                </a:lnTo>
                <a:lnTo>
                  <a:pt x="2188" y="5827"/>
                </a:lnTo>
                <a:lnTo>
                  <a:pt x="2183" y="5778"/>
                </a:lnTo>
                <a:lnTo>
                  <a:pt x="2178" y="5726"/>
                </a:lnTo>
                <a:lnTo>
                  <a:pt x="2170" y="5672"/>
                </a:lnTo>
                <a:lnTo>
                  <a:pt x="2162" y="5617"/>
                </a:lnTo>
                <a:lnTo>
                  <a:pt x="2153" y="5563"/>
                </a:lnTo>
                <a:lnTo>
                  <a:pt x="2140" y="5509"/>
                </a:lnTo>
                <a:lnTo>
                  <a:pt x="2134" y="5483"/>
                </a:lnTo>
                <a:lnTo>
                  <a:pt x="2127" y="5458"/>
                </a:lnTo>
                <a:lnTo>
                  <a:pt x="2118" y="5434"/>
                </a:lnTo>
                <a:lnTo>
                  <a:pt x="2110" y="5411"/>
                </a:lnTo>
                <a:lnTo>
                  <a:pt x="2102" y="5389"/>
                </a:lnTo>
                <a:lnTo>
                  <a:pt x="2092" y="5368"/>
                </a:lnTo>
                <a:lnTo>
                  <a:pt x="2082" y="5349"/>
                </a:lnTo>
                <a:lnTo>
                  <a:pt x="2072" y="5332"/>
                </a:lnTo>
                <a:lnTo>
                  <a:pt x="2070" y="5329"/>
                </a:lnTo>
                <a:lnTo>
                  <a:pt x="2067" y="5320"/>
                </a:lnTo>
                <a:lnTo>
                  <a:pt x="2061" y="5306"/>
                </a:lnTo>
                <a:lnTo>
                  <a:pt x="2056" y="5287"/>
                </a:lnTo>
                <a:lnTo>
                  <a:pt x="2054" y="5276"/>
                </a:lnTo>
                <a:lnTo>
                  <a:pt x="2052" y="5262"/>
                </a:lnTo>
                <a:lnTo>
                  <a:pt x="2051" y="5249"/>
                </a:lnTo>
                <a:lnTo>
                  <a:pt x="2050" y="5233"/>
                </a:lnTo>
                <a:lnTo>
                  <a:pt x="2051" y="5218"/>
                </a:lnTo>
                <a:lnTo>
                  <a:pt x="2052" y="5200"/>
                </a:lnTo>
                <a:lnTo>
                  <a:pt x="2054" y="5181"/>
                </a:lnTo>
                <a:lnTo>
                  <a:pt x="2058" y="5162"/>
                </a:lnTo>
                <a:lnTo>
                  <a:pt x="2071" y="5121"/>
                </a:lnTo>
                <a:lnTo>
                  <a:pt x="2103" y="5026"/>
                </a:lnTo>
                <a:lnTo>
                  <a:pt x="2124" y="4969"/>
                </a:lnTo>
                <a:lnTo>
                  <a:pt x="2145" y="4912"/>
                </a:lnTo>
                <a:lnTo>
                  <a:pt x="2167" y="4858"/>
                </a:lnTo>
                <a:lnTo>
                  <a:pt x="2178" y="4834"/>
                </a:lnTo>
                <a:lnTo>
                  <a:pt x="2188" y="4812"/>
                </a:lnTo>
                <a:lnTo>
                  <a:pt x="2190" y="4808"/>
                </a:lnTo>
                <a:lnTo>
                  <a:pt x="2196" y="4796"/>
                </a:lnTo>
                <a:lnTo>
                  <a:pt x="2203" y="4777"/>
                </a:lnTo>
                <a:lnTo>
                  <a:pt x="2213" y="4748"/>
                </a:lnTo>
                <a:lnTo>
                  <a:pt x="2217" y="4731"/>
                </a:lnTo>
                <a:lnTo>
                  <a:pt x="2221" y="4711"/>
                </a:lnTo>
                <a:lnTo>
                  <a:pt x="2225" y="4691"/>
                </a:lnTo>
                <a:lnTo>
                  <a:pt x="2229" y="4667"/>
                </a:lnTo>
                <a:lnTo>
                  <a:pt x="2232" y="4642"/>
                </a:lnTo>
                <a:lnTo>
                  <a:pt x="2235" y="4614"/>
                </a:lnTo>
                <a:lnTo>
                  <a:pt x="2237" y="4584"/>
                </a:lnTo>
                <a:lnTo>
                  <a:pt x="2237" y="4553"/>
                </a:lnTo>
                <a:lnTo>
                  <a:pt x="2247" y="4435"/>
                </a:lnTo>
                <a:lnTo>
                  <a:pt x="2256" y="4313"/>
                </a:lnTo>
                <a:lnTo>
                  <a:pt x="2266" y="4172"/>
                </a:lnTo>
                <a:lnTo>
                  <a:pt x="2269" y="4099"/>
                </a:lnTo>
                <a:lnTo>
                  <a:pt x="2273" y="4028"/>
                </a:lnTo>
                <a:lnTo>
                  <a:pt x="2275" y="3959"/>
                </a:lnTo>
                <a:lnTo>
                  <a:pt x="2276" y="3897"/>
                </a:lnTo>
                <a:lnTo>
                  <a:pt x="2275" y="3842"/>
                </a:lnTo>
                <a:lnTo>
                  <a:pt x="2274" y="3818"/>
                </a:lnTo>
                <a:lnTo>
                  <a:pt x="2273" y="3796"/>
                </a:lnTo>
                <a:lnTo>
                  <a:pt x="2271" y="3778"/>
                </a:lnTo>
                <a:lnTo>
                  <a:pt x="2268" y="3763"/>
                </a:lnTo>
                <a:lnTo>
                  <a:pt x="2265" y="3751"/>
                </a:lnTo>
                <a:lnTo>
                  <a:pt x="2262" y="3743"/>
                </a:lnTo>
                <a:lnTo>
                  <a:pt x="2255" y="3729"/>
                </a:lnTo>
                <a:lnTo>
                  <a:pt x="2243" y="3694"/>
                </a:lnTo>
                <a:lnTo>
                  <a:pt x="2229" y="3653"/>
                </a:lnTo>
                <a:lnTo>
                  <a:pt x="2224" y="3635"/>
                </a:lnTo>
                <a:lnTo>
                  <a:pt x="2221" y="3619"/>
                </a:lnTo>
                <a:lnTo>
                  <a:pt x="2218" y="3601"/>
                </a:lnTo>
                <a:lnTo>
                  <a:pt x="2210" y="3560"/>
                </a:lnTo>
                <a:lnTo>
                  <a:pt x="2206" y="3535"/>
                </a:lnTo>
                <a:lnTo>
                  <a:pt x="2199" y="3511"/>
                </a:lnTo>
                <a:lnTo>
                  <a:pt x="2194" y="3490"/>
                </a:lnTo>
                <a:lnTo>
                  <a:pt x="2188" y="3475"/>
                </a:lnTo>
                <a:lnTo>
                  <a:pt x="2200" y="3476"/>
                </a:lnTo>
                <a:lnTo>
                  <a:pt x="2213" y="3476"/>
                </a:lnTo>
                <a:lnTo>
                  <a:pt x="2224" y="3474"/>
                </a:lnTo>
                <a:lnTo>
                  <a:pt x="2237" y="3470"/>
                </a:lnTo>
                <a:lnTo>
                  <a:pt x="2247" y="3469"/>
                </a:lnTo>
                <a:lnTo>
                  <a:pt x="2257" y="3468"/>
                </a:lnTo>
                <a:lnTo>
                  <a:pt x="2270" y="3464"/>
                </a:lnTo>
                <a:lnTo>
                  <a:pt x="2282" y="3460"/>
                </a:lnTo>
                <a:lnTo>
                  <a:pt x="2289" y="3458"/>
                </a:lnTo>
                <a:lnTo>
                  <a:pt x="2294" y="3455"/>
                </a:lnTo>
                <a:lnTo>
                  <a:pt x="2299" y="3452"/>
                </a:lnTo>
                <a:lnTo>
                  <a:pt x="2303" y="3448"/>
                </a:lnTo>
                <a:lnTo>
                  <a:pt x="2305" y="3443"/>
                </a:lnTo>
                <a:lnTo>
                  <a:pt x="2307" y="3437"/>
                </a:lnTo>
                <a:lnTo>
                  <a:pt x="2310" y="3422"/>
                </a:lnTo>
                <a:lnTo>
                  <a:pt x="2313" y="3404"/>
                </a:lnTo>
                <a:lnTo>
                  <a:pt x="2315" y="3382"/>
                </a:lnTo>
                <a:lnTo>
                  <a:pt x="2318" y="3358"/>
                </a:lnTo>
                <a:lnTo>
                  <a:pt x="2318" y="3345"/>
                </a:lnTo>
                <a:lnTo>
                  <a:pt x="2317" y="3332"/>
                </a:lnTo>
                <a:lnTo>
                  <a:pt x="2314" y="3317"/>
                </a:lnTo>
                <a:lnTo>
                  <a:pt x="2312" y="3304"/>
                </a:lnTo>
                <a:lnTo>
                  <a:pt x="2309" y="3291"/>
                </a:lnTo>
                <a:lnTo>
                  <a:pt x="2304" y="3278"/>
                </a:lnTo>
                <a:lnTo>
                  <a:pt x="2303" y="3255"/>
                </a:lnTo>
                <a:lnTo>
                  <a:pt x="2303" y="3229"/>
                </a:lnTo>
                <a:lnTo>
                  <a:pt x="2303" y="3198"/>
                </a:lnTo>
                <a:lnTo>
                  <a:pt x="2305" y="3180"/>
                </a:lnTo>
                <a:lnTo>
                  <a:pt x="2306" y="3163"/>
                </a:lnTo>
                <a:lnTo>
                  <a:pt x="2309" y="3144"/>
                </a:lnTo>
                <a:lnTo>
                  <a:pt x="2312" y="3126"/>
                </a:lnTo>
                <a:lnTo>
                  <a:pt x="2317" y="3108"/>
                </a:lnTo>
                <a:lnTo>
                  <a:pt x="2323" y="3091"/>
                </a:lnTo>
                <a:lnTo>
                  <a:pt x="2329" y="3074"/>
                </a:lnTo>
                <a:lnTo>
                  <a:pt x="2337" y="3059"/>
                </a:lnTo>
                <a:lnTo>
                  <a:pt x="2345" y="3029"/>
                </a:lnTo>
                <a:lnTo>
                  <a:pt x="2352" y="2998"/>
                </a:lnTo>
                <a:lnTo>
                  <a:pt x="2359" y="2960"/>
                </a:lnTo>
                <a:lnTo>
                  <a:pt x="2365" y="2922"/>
                </a:lnTo>
                <a:lnTo>
                  <a:pt x="2368" y="2903"/>
                </a:lnTo>
                <a:lnTo>
                  <a:pt x="2370" y="2884"/>
                </a:lnTo>
                <a:lnTo>
                  <a:pt x="2372" y="2869"/>
                </a:lnTo>
                <a:lnTo>
                  <a:pt x="2372" y="2854"/>
                </a:lnTo>
                <a:lnTo>
                  <a:pt x="2369" y="2843"/>
                </a:lnTo>
                <a:lnTo>
                  <a:pt x="2366" y="2834"/>
                </a:lnTo>
                <a:lnTo>
                  <a:pt x="2398" y="2865"/>
                </a:lnTo>
                <a:lnTo>
                  <a:pt x="2471" y="2933"/>
                </a:lnTo>
                <a:lnTo>
                  <a:pt x="2512" y="2971"/>
                </a:lnTo>
                <a:lnTo>
                  <a:pt x="2550" y="3004"/>
                </a:lnTo>
                <a:lnTo>
                  <a:pt x="2580" y="3030"/>
                </a:lnTo>
                <a:lnTo>
                  <a:pt x="2591" y="3038"/>
                </a:lnTo>
                <a:lnTo>
                  <a:pt x="2600" y="3042"/>
                </a:lnTo>
                <a:lnTo>
                  <a:pt x="2611" y="3053"/>
                </a:lnTo>
                <a:lnTo>
                  <a:pt x="2639" y="3077"/>
                </a:lnTo>
                <a:lnTo>
                  <a:pt x="2670" y="3108"/>
                </a:lnTo>
                <a:lnTo>
                  <a:pt x="2683" y="3121"/>
                </a:lnTo>
                <a:lnTo>
                  <a:pt x="2692" y="3131"/>
                </a:lnTo>
                <a:lnTo>
                  <a:pt x="2719" y="3151"/>
                </a:lnTo>
                <a:lnTo>
                  <a:pt x="2749" y="3170"/>
                </a:lnTo>
                <a:lnTo>
                  <a:pt x="2786" y="3193"/>
                </a:lnTo>
                <a:lnTo>
                  <a:pt x="2808" y="3204"/>
                </a:lnTo>
                <a:lnTo>
                  <a:pt x="2830" y="3214"/>
                </a:lnTo>
                <a:lnTo>
                  <a:pt x="2853" y="3225"/>
                </a:lnTo>
                <a:lnTo>
                  <a:pt x="2877" y="3234"/>
                </a:lnTo>
                <a:lnTo>
                  <a:pt x="2900" y="3242"/>
                </a:lnTo>
                <a:lnTo>
                  <a:pt x="2923" y="3249"/>
                </a:lnTo>
                <a:lnTo>
                  <a:pt x="2945" y="3252"/>
                </a:lnTo>
                <a:lnTo>
                  <a:pt x="2957" y="3253"/>
                </a:lnTo>
                <a:lnTo>
                  <a:pt x="2968" y="3254"/>
                </a:lnTo>
                <a:lnTo>
                  <a:pt x="2993" y="3254"/>
                </a:lnTo>
                <a:lnTo>
                  <a:pt x="3021" y="3255"/>
                </a:lnTo>
                <a:lnTo>
                  <a:pt x="3053" y="3258"/>
                </a:lnTo>
                <a:lnTo>
                  <a:pt x="3071" y="3260"/>
                </a:lnTo>
                <a:lnTo>
                  <a:pt x="3088" y="3263"/>
                </a:lnTo>
                <a:lnTo>
                  <a:pt x="3106" y="3267"/>
                </a:lnTo>
                <a:lnTo>
                  <a:pt x="3123" y="3272"/>
                </a:lnTo>
                <a:lnTo>
                  <a:pt x="3138" y="3279"/>
                </a:lnTo>
                <a:lnTo>
                  <a:pt x="3153" y="3286"/>
                </a:lnTo>
                <a:lnTo>
                  <a:pt x="3165" y="3295"/>
                </a:lnTo>
                <a:lnTo>
                  <a:pt x="3171" y="3299"/>
                </a:lnTo>
                <a:lnTo>
                  <a:pt x="3175" y="3305"/>
                </a:lnTo>
                <a:lnTo>
                  <a:pt x="3202" y="3320"/>
                </a:lnTo>
                <a:lnTo>
                  <a:pt x="3233" y="3336"/>
                </a:lnTo>
                <a:lnTo>
                  <a:pt x="3270" y="3353"/>
                </a:lnTo>
                <a:lnTo>
                  <a:pt x="3291" y="3363"/>
                </a:lnTo>
                <a:lnTo>
                  <a:pt x="3312" y="3372"/>
                </a:lnTo>
                <a:lnTo>
                  <a:pt x="3335" y="3380"/>
                </a:lnTo>
                <a:lnTo>
                  <a:pt x="3359" y="3388"/>
                </a:lnTo>
                <a:lnTo>
                  <a:pt x="3382" y="3395"/>
                </a:lnTo>
                <a:lnTo>
                  <a:pt x="3405" y="3400"/>
                </a:lnTo>
                <a:lnTo>
                  <a:pt x="3428" y="3403"/>
                </a:lnTo>
                <a:lnTo>
                  <a:pt x="3449" y="3405"/>
                </a:lnTo>
                <a:lnTo>
                  <a:pt x="3458" y="3407"/>
                </a:lnTo>
                <a:lnTo>
                  <a:pt x="3482" y="3414"/>
                </a:lnTo>
                <a:lnTo>
                  <a:pt x="3496" y="3419"/>
                </a:lnTo>
                <a:lnTo>
                  <a:pt x="3514" y="3425"/>
                </a:lnTo>
                <a:lnTo>
                  <a:pt x="3531" y="3433"/>
                </a:lnTo>
                <a:lnTo>
                  <a:pt x="3549" y="3443"/>
                </a:lnTo>
                <a:lnTo>
                  <a:pt x="3561" y="3451"/>
                </a:lnTo>
                <a:lnTo>
                  <a:pt x="3576" y="3459"/>
                </a:lnTo>
                <a:lnTo>
                  <a:pt x="3594" y="3469"/>
                </a:lnTo>
                <a:lnTo>
                  <a:pt x="3613" y="3478"/>
                </a:lnTo>
                <a:lnTo>
                  <a:pt x="3635" y="3486"/>
                </a:lnTo>
                <a:lnTo>
                  <a:pt x="3646" y="3489"/>
                </a:lnTo>
                <a:lnTo>
                  <a:pt x="3657" y="3491"/>
                </a:lnTo>
                <a:lnTo>
                  <a:pt x="3668" y="3492"/>
                </a:lnTo>
                <a:lnTo>
                  <a:pt x="3679" y="3492"/>
                </a:lnTo>
                <a:lnTo>
                  <a:pt x="3679" y="3493"/>
                </a:lnTo>
                <a:lnTo>
                  <a:pt x="3685" y="3499"/>
                </a:lnTo>
                <a:lnTo>
                  <a:pt x="3693" y="3503"/>
                </a:lnTo>
                <a:lnTo>
                  <a:pt x="3704" y="3506"/>
                </a:lnTo>
                <a:lnTo>
                  <a:pt x="3714" y="3509"/>
                </a:lnTo>
                <a:lnTo>
                  <a:pt x="3738" y="3512"/>
                </a:lnTo>
                <a:lnTo>
                  <a:pt x="3762" y="3515"/>
                </a:lnTo>
                <a:lnTo>
                  <a:pt x="3784" y="3516"/>
                </a:lnTo>
                <a:lnTo>
                  <a:pt x="3803" y="3516"/>
                </a:lnTo>
                <a:lnTo>
                  <a:pt x="3822" y="3516"/>
                </a:lnTo>
                <a:lnTo>
                  <a:pt x="3829" y="3517"/>
                </a:lnTo>
                <a:lnTo>
                  <a:pt x="3835" y="3520"/>
                </a:lnTo>
                <a:lnTo>
                  <a:pt x="3841" y="3525"/>
                </a:lnTo>
                <a:lnTo>
                  <a:pt x="3847" y="3530"/>
                </a:lnTo>
                <a:lnTo>
                  <a:pt x="3854" y="3540"/>
                </a:lnTo>
                <a:lnTo>
                  <a:pt x="3857" y="3544"/>
                </a:lnTo>
                <a:lnTo>
                  <a:pt x="3856" y="3547"/>
                </a:lnTo>
                <a:lnTo>
                  <a:pt x="3857" y="3550"/>
                </a:lnTo>
                <a:lnTo>
                  <a:pt x="3859" y="3558"/>
                </a:lnTo>
                <a:lnTo>
                  <a:pt x="3862" y="3566"/>
                </a:lnTo>
                <a:lnTo>
                  <a:pt x="3867" y="3574"/>
                </a:lnTo>
                <a:lnTo>
                  <a:pt x="3877" y="3589"/>
                </a:lnTo>
                <a:lnTo>
                  <a:pt x="3882" y="3594"/>
                </a:lnTo>
                <a:lnTo>
                  <a:pt x="3876" y="3613"/>
                </a:lnTo>
                <a:lnTo>
                  <a:pt x="3872" y="3630"/>
                </a:lnTo>
                <a:lnTo>
                  <a:pt x="3868" y="3649"/>
                </a:lnTo>
                <a:lnTo>
                  <a:pt x="3867" y="3649"/>
                </a:lnTo>
                <a:lnTo>
                  <a:pt x="3865" y="3650"/>
                </a:lnTo>
                <a:lnTo>
                  <a:pt x="3859" y="3658"/>
                </a:lnTo>
                <a:lnTo>
                  <a:pt x="3848" y="3677"/>
                </a:lnTo>
                <a:lnTo>
                  <a:pt x="3846" y="3682"/>
                </a:lnTo>
                <a:lnTo>
                  <a:pt x="3844" y="3688"/>
                </a:lnTo>
                <a:lnTo>
                  <a:pt x="3844" y="3694"/>
                </a:lnTo>
                <a:lnTo>
                  <a:pt x="3844" y="3698"/>
                </a:lnTo>
                <a:lnTo>
                  <a:pt x="3845" y="3702"/>
                </a:lnTo>
                <a:lnTo>
                  <a:pt x="3847" y="3706"/>
                </a:lnTo>
                <a:lnTo>
                  <a:pt x="3851" y="3713"/>
                </a:lnTo>
                <a:lnTo>
                  <a:pt x="3856" y="3719"/>
                </a:lnTo>
                <a:lnTo>
                  <a:pt x="3861" y="3723"/>
                </a:lnTo>
                <a:lnTo>
                  <a:pt x="3867" y="3726"/>
                </a:lnTo>
                <a:lnTo>
                  <a:pt x="3877" y="3723"/>
                </a:lnTo>
                <a:lnTo>
                  <a:pt x="3886" y="3720"/>
                </a:lnTo>
                <a:lnTo>
                  <a:pt x="3894" y="3714"/>
                </a:lnTo>
                <a:lnTo>
                  <a:pt x="3903" y="3708"/>
                </a:lnTo>
                <a:lnTo>
                  <a:pt x="3911" y="3701"/>
                </a:lnTo>
                <a:lnTo>
                  <a:pt x="3918" y="3694"/>
                </a:lnTo>
                <a:lnTo>
                  <a:pt x="3932" y="3678"/>
                </a:lnTo>
                <a:lnTo>
                  <a:pt x="3943" y="3661"/>
                </a:lnTo>
                <a:lnTo>
                  <a:pt x="3951" y="3648"/>
                </a:lnTo>
                <a:lnTo>
                  <a:pt x="3959" y="3636"/>
                </a:lnTo>
                <a:lnTo>
                  <a:pt x="3966" y="3628"/>
                </a:lnTo>
                <a:lnTo>
                  <a:pt x="3972" y="3619"/>
                </a:lnTo>
                <a:lnTo>
                  <a:pt x="3977" y="3610"/>
                </a:lnTo>
                <a:lnTo>
                  <a:pt x="3983" y="3599"/>
                </a:lnTo>
                <a:lnTo>
                  <a:pt x="3989" y="3583"/>
                </a:lnTo>
                <a:lnTo>
                  <a:pt x="3991" y="3575"/>
                </a:lnTo>
                <a:lnTo>
                  <a:pt x="3997" y="3561"/>
                </a:lnTo>
                <a:lnTo>
                  <a:pt x="4001" y="3545"/>
                </a:lnTo>
                <a:lnTo>
                  <a:pt x="4003" y="3530"/>
                </a:lnTo>
                <a:lnTo>
                  <a:pt x="4003" y="3513"/>
                </a:lnTo>
                <a:lnTo>
                  <a:pt x="4002" y="3497"/>
                </a:lnTo>
                <a:lnTo>
                  <a:pt x="4000" y="3481"/>
                </a:lnTo>
                <a:lnTo>
                  <a:pt x="3997" y="3465"/>
                </a:lnTo>
                <a:lnTo>
                  <a:pt x="3993" y="3450"/>
                </a:lnTo>
                <a:lnTo>
                  <a:pt x="3985" y="3423"/>
                </a:lnTo>
                <a:lnTo>
                  <a:pt x="3976" y="3401"/>
                </a:lnTo>
                <a:lnTo>
                  <a:pt x="3967" y="338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  <a:extLst/>
        </p:spPr>
        <p:txBody>
          <a:bodyPr lIns="91394" tIns="45697" rIns="91394" bIns="45697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675">
              <a:solidFill>
                <a:srgbClr val="FFFFFF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633070" y="1197864"/>
            <a:ext cx="2518306" cy="580786"/>
          </a:xfrm>
          <a:prstGeom prst="rect">
            <a:avLst/>
          </a:prstGeom>
          <a:gradFill>
            <a:gsLst>
              <a:gs pos="0">
                <a:schemeClr val="bg1"/>
              </a:gs>
              <a:gs pos="36000">
                <a:schemeClr val="bg1"/>
              </a:gs>
              <a:gs pos="100000">
                <a:srgbClr val="ECECEC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558800" dist="533400" dir="2700000" sx="95000" sy="95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434343"/>
                </a:solidFill>
              </a:rPr>
              <a:t>Entrance guide </a:t>
            </a:r>
            <a:r>
              <a:rPr lang="en-US" altLang="zh-CN" b="1" dirty="0" smtClean="0">
                <a:solidFill>
                  <a:srgbClr val="434343"/>
                </a:solidFill>
              </a:rPr>
              <a:t>area</a:t>
            </a:r>
            <a:endParaRPr lang="zh-CN" altLang="en-US" b="1" dirty="0">
              <a:solidFill>
                <a:srgbClr val="434343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151376" y="1197864"/>
            <a:ext cx="4178808" cy="580786"/>
          </a:xfrm>
          <a:prstGeom prst="rect">
            <a:avLst/>
          </a:prstGeom>
          <a:gradFill>
            <a:gsLst>
              <a:gs pos="0">
                <a:schemeClr val="bg1"/>
              </a:gs>
              <a:gs pos="36000">
                <a:schemeClr val="bg1"/>
              </a:gs>
              <a:gs pos="100000">
                <a:srgbClr val="ECECEC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558800" dist="533400" dir="2700000" sx="95000" sy="95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pt-BR" altLang="zh-CN" b="1" dirty="0">
                <a:solidFill>
                  <a:srgbClr val="434343"/>
                </a:solidFill>
              </a:rPr>
              <a:t>COVID </a:t>
            </a:r>
            <a:r>
              <a:rPr lang="en-US" altLang="zh-CN" b="1" dirty="0" smtClean="0">
                <a:solidFill>
                  <a:srgbClr val="434343"/>
                </a:solidFill>
              </a:rPr>
              <a:t>c</a:t>
            </a:r>
            <a:r>
              <a:rPr lang="pt-BR" altLang="zh-CN" b="1" dirty="0" smtClean="0">
                <a:solidFill>
                  <a:srgbClr val="434343"/>
                </a:solidFill>
              </a:rPr>
              <a:t>ertificate </a:t>
            </a:r>
            <a:r>
              <a:rPr lang="en-US" altLang="zh-CN" b="1" dirty="0" smtClean="0">
                <a:solidFill>
                  <a:srgbClr val="434343"/>
                </a:solidFill>
              </a:rPr>
              <a:t>verification </a:t>
            </a:r>
            <a:r>
              <a:rPr lang="pt-BR" altLang="zh-CN" b="1" dirty="0" smtClean="0">
                <a:solidFill>
                  <a:srgbClr val="434343"/>
                </a:solidFill>
              </a:rPr>
              <a:t>area</a:t>
            </a:r>
            <a:endParaRPr lang="pt-BR" altLang="zh-CN" b="1" dirty="0">
              <a:solidFill>
                <a:srgbClr val="434343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8330184" y="1197864"/>
            <a:ext cx="2258566" cy="580786"/>
          </a:xfrm>
          <a:prstGeom prst="rect">
            <a:avLst/>
          </a:prstGeom>
          <a:gradFill>
            <a:gsLst>
              <a:gs pos="0">
                <a:schemeClr val="bg1"/>
              </a:gs>
              <a:gs pos="36000">
                <a:schemeClr val="bg1"/>
              </a:gs>
              <a:gs pos="100000">
                <a:srgbClr val="ECECEC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558800" dist="533400" dir="2700000" sx="95000" sy="95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圆角矩形 79"/>
          <p:cNvSpPr>
            <a:spLocks noChangeAspect="1"/>
          </p:cNvSpPr>
          <p:nvPr/>
        </p:nvSpPr>
        <p:spPr>
          <a:xfrm>
            <a:off x="1642214" y="1225199"/>
            <a:ext cx="2518306" cy="544307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  <a:effectLst>
            <a:outerShdw blurRad="508000" dist="508000" dir="2700000" sx="95000" sy="95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圆角矩形 80"/>
          <p:cNvSpPr>
            <a:spLocks noChangeAspect="1"/>
          </p:cNvSpPr>
          <p:nvPr/>
        </p:nvSpPr>
        <p:spPr>
          <a:xfrm>
            <a:off x="4162910" y="1225102"/>
            <a:ext cx="4148986" cy="544307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  <a:effectLst>
            <a:outerShdw blurRad="508000" dist="508000" dir="2700000" sx="95000" sy="95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圆角矩形 82"/>
          <p:cNvSpPr>
            <a:spLocks noChangeAspect="1"/>
          </p:cNvSpPr>
          <p:nvPr/>
        </p:nvSpPr>
        <p:spPr>
          <a:xfrm>
            <a:off x="8321040" y="1215861"/>
            <a:ext cx="2267711" cy="544307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  <a:effectLst>
            <a:outerShdw blurRad="508000" dist="508000" dir="2700000" sx="95000" sy="95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434343"/>
                </a:solidFill>
              </a:rPr>
              <a:t>Venue</a:t>
            </a:r>
            <a:endParaRPr lang="zh-CN" altLang="en-US" b="1" dirty="0">
              <a:solidFill>
                <a:srgbClr val="434343"/>
              </a:solidFill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8301661" y="1796647"/>
            <a:ext cx="83763" cy="2071265"/>
            <a:chOff x="4701620" y="1447800"/>
            <a:chExt cx="48179" cy="5059680"/>
          </a:xfrm>
        </p:grpSpPr>
        <p:sp>
          <p:nvSpPr>
            <p:cNvPr id="89" name="矩形 88"/>
            <p:cNvSpPr/>
            <p:nvPr/>
          </p:nvSpPr>
          <p:spPr>
            <a:xfrm>
              <a:off x="4704080" y="1447800"/>
              <a:ext cx="45719" cy="1264920"/>
            </a:xfrm>
            <a:prstGeom prst="rect">
              <a:avLst/>
            </a:prstGeom>
            <a:solidFill>
              <a:srgbClr val="E9423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  <p:sp>
          <p:nvSpPr>
            <p:cNvPr id="90" name="矩形 89"/>
            <p:cNvSpPr/>
            <p:nvPr/>
          </p:nvSpPr>
          <p:spPr>
            <a:xfrm>
              <a:off x="4702850" y="2712720"/>
              <a:ext cx="45719" cy="12649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  <p:sp>
          <p:nvSpPr>
            <p:cNvPr id="91" name="矩形 90"/>
            <p:cNvSpPr/>
            <p:nvPr/>
          </p:nvSpPr>
          <p:spPr>
            <a:xfrm>
              <a:off x="4702850" y="3977640"/>
              <a:ext cx="45719" cy="1264920"/>
            </a:xfrm>
            <a:prstGeom prst="rect">
              <a:avLst/>
            </a:prstGeom>
            <a:solidFill>
              <a:srgbClr val="E9423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  <p:sp>
          <p:nvSpPr>
            <p:cNvPr id="92" name="矩形 91"/>
            <p:cNvSpPr/>
            <p:nvPr/>
          </p:nvSpPr>
          <p:spPr>
            <a:xfrm>
              <a:off x="4701620" y="5242560"/>
              <a:ext cx="45719" cy="1264920"/>
            </a:xfrm>
            <a:prstGeom prst="rect">
              <a:avLst/>
            </a:prstGeom>
            <a:solidFill>
              <a:srgbClr val="FBBD0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301661" y="3887238"/>
            <a:ext cx="79486" cy="2071265"/>
            <a:chOff x="4701620" y="1447800"/>
            <a:chExt cx="48179" cy="5059680"/>
          </a:xfrm>
        </p:grpSpPr>
        <p:sp>
          <p:nvSpPr>
            <p:cNvPr id="94" name="矩形 93"/>
            <p:cNvSpPr/>
            <p:nvPr/>
          </p:nvSpPr>
          <p:spPr>
            <a:xfrm>
              <a:off x="4704080" y="1447800"/>
              <a:ext cx="45719" cy="1264920"/>
            </a:xfrm>
            <a:prstGeom prst="rect">
              <a:avLst/>
            </a:prstGeom>
            <a:solidFill>
              <a:srgbClr val="E9423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  <p:sp>
          <p:nvSpPr>
            <p:cNvPr id="95" name="矩形 94"/>
            <p:cNvSpPr/>
            <p:nvPr/>
          </p:nvSpPr>
          <p:spPr>
            <a:xfrm>
              <a:off x="4702850" y="2712720"/>
              <a:ext cx="45719" cy="12649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  <p:sp>
          <p:nvSpPr>
            <p:cNvPr id="96" name="矩形 95"/>
            <p:cNvSpPr/>
            <p:nvPr/>
          </p:nvSpPr>
          <p:spPr>
            <a:xfrm>
              <a:off x="4702850" y="3977640"/>
              <a:ext cx="45719" cy="1264920"/>
            </a:xfrm>
            <a:prstGeom prst="rect">
              <a:avLst/>
            </a:prstGeom>
            <a:solidFill>
              <a:srgbClr val="E9423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  <p:sp>
          <p:nvSpPr>
            <p:cNvPr id="97" name="矩形 96"/>
            <p:cNvSpPr/>
            <p:nvPr/>
          </p:nvSpPr>
          <p:spPr>
            <a:xfrm>
              <a:off x="4701620" y="5242560"/>
              <a:ext cx="45719" cy="12649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678790" y="3513412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434343"/>
                </a:solidFill>
              </a:rPr>
              <a:t>Entrance</a:t>
            </a:r>
            <a:endParaRPr lang="zh-CN" altLang="en-US" sz="1400" b="1" dirty="0">
              <a:solidFill>
                <a:srgbClr val="434343"/>
              </a:solidFill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1678790" y="5579956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434343"/>
                </a:solidFill>
              </a:rPr>
              <a:t>Entrance</a:t>
            </a:r>
            <a:endParaRPr lang="zh-CN" altLang="en-US" sz="1400" b="1" dirty="0">
              <a:solidFill>
                <a:srgbClr val="434343"/>
              </a:solidFill>
            </a:endParaRPr>
          </a:p>
        </p:txBody>
      </p:sp>
      <p:sp>
        <p:nvSpPr>
          <p:cNvPr id="42" name="梯形 41"/>
          <p:cNvSpPr/>
          <p:nvPr/>
        </p:nvSpPr>
        <p:spPr>
          <a:xfrm rot="5400000" flipH="1">
            <a:off x="5208645" y="2074738"/>
            <a:ext cx="596062" cy="617017"/>
          </a:xfrm>
          <a:prstGeom prst="trapezoid">
            <a:avLst>
              <a:gd name="adj" fmla="val 39395"/>
            </a:avLst>
          </a:prstGeom>
          <a:gradFill flip="none" rotWithShape="1">
            <a:gsLst>
              <a:gs pos="0">
                <a:srgbClr val="41C764">
                  <a:alpha val="49804"/>
                </a:srgbClr>
              </a:gs>
              <a:gs pos="100000">
                <a:srgbClr val="DDDDD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65" y="1981301"/>
            <a:ext cx="853452" cy="922898"/>
          </a:xfrm>
          <a:prstGeom prst="rect">
            <a:avLst/>
          </a:prstGeom>
          <a:effectLst>
            <a:softEdge rad="0"/>
          </a:effectLst>
        </p:spPr>
      </p:pic>
      <p:sp>
        <p:nvSpPr>
          <p:cNvPr id="47" name="梯形 46"/>
          <p:cNvSpPr/>
          <p:nvPr/>
        </p:nvSpPr>
        <p:spPr>
          <a:xfrm rot="5785310" flipH="1">
            <a:off x="5231924" y="3717037"/>
            <a:ext cx="297043" cy="1073172"/>
          </a:xfrm>
          <a:prstGeom prst="trapezoid">
            <a:avLst>
              <a:gd name="adj" fmla="val 39395"/>
            </a:avLst>
          </a:prstGeom>
          <a:gradFill flip="none" rotWithShape="1">
            <a:gsLst>
              <a:gs pos="42000">
                <a:srgbClr val="F5C2C2"/>
              </a:gs>
              <a:gs pos="100000">
                <a:srgbClr val="DCDCD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4257815" y="498674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404040"/>
                </a:solidFill>
                <a:latin typeface="Arial Black" panose="020B0A04020102020204" pitchFamily="34" charset="0"/>
              </a:rPr>
              <a:t>①</a:t>
            </a:r>
            <a:endParaRPr lang="zh-CN" altLang="en-US" b="1" dirty="0">
              <a:solidFill>
                <a:srgbClr val="404040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427087" y="4023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404040"/>
                </a:solidFill>
                <a:latin typeface="Arial Black" panose="020B0A04020102020204" pitchFamily="34" charset="0"/>
              </a:rPr>
              <a:t>②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959622" y="4651644"/>
            <a:ext cx="284166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rgbClr val="404040"/>
                </a:solidFill>
                <a:latin typeface="+mn-ea"/>
              </a:rPr>
              <a:t>+</a:t>
            </a:r>
            <a:endParaRPr lang="zh-CN" altLang="en-US" sz="1600" b="1" dirty="0">
              <a:solidFill>
                <a:srgbClr val="404040"/>
              </a:solidFill>
              <a:latin typeface="+mn-ea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1" t="17273" r="38358" b="16565"/>
          <a:stretch/>
        </p:blipFill>
        <p:spPr>
          <a:xfrm>
            <a:off x="5621821" y="2143781"/>
            <a:ext cx="773699" cy="1435616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9" t="17475" r="39772" b="15959"/>
          <a:stretch/>
        </p:blipFill>
        <p:spPr>
          <a:xfrm>
            <a:off x="5575608" y="4181175"/>
            <a:ext cx="788507" cy="1712816"/>
          </a:xfrm>
          <a:prstGeom prst="rect">
            <a:avLst/>
          </a:prstGeom>
        </p:spPr>
      </p:pic>
      <p:sp>
        <p:nvSpPr>
          <p:cNvPr id="45" name="梯形 44"/>
          <p:cNvSpPr/>
          <p:nvPr/>
        </p:nvSpPr>
        <p:spPr>
          <a:xfrm rot="3642376" flipH="1">
            <a:off x="5216796" y="4439962"/>
            <a:ext cx="590307" cy="882423"/>
          </a:xfrm>
          <a:prstGeom prst="trapezoid">
            <a:avLst>
              <a:gd name="adj" fmla="val 47855"/>
            </a:avLst>
          </a:prstGeom>
          <a:gradFill flip="none" rotWithShape="1">
            <a:gsLst>
              <a:gs pos="0">
                <a:srgbClr val="41C764">
                  <a:alpha val="49804"/>
                </a:srgbClr>
              </a:gs>
              <a:gs pos="100000">
                <a:srgbClr val="DDDDD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68" y="4784939"/>
            <a:ext cx="853452" cy="922898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13" name="组合 12"/>
          <p:cNvGrpSpPr/>
          <p:nvPr/>
        </p:nvGrpSpPr>
        <p:grpSpPr>
          <a:xfrm>
            <a:off x="6612807" y="2285468"/>
            <a:ext cx="1040529" cy="1012782"/>
            <a:chOff x="6586454" y="2143781"/>
            <a:chExt cx="1040529" cy="101278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454" y="2143781"/>
              <a:ext cx="1040529" cy="101278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6609485" y="2361631"/>
              <a:ext cx="994465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altLang="zh-CN" sz="1050" dirty="0">
                  <a:solidFill>
                    <a:srgbClr val="303A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COVID </a:t>
              </a:r>
              <a:r>
                <a:rPr lang="en-US" altLang="zh-CN" sz="1050" dirty="0">
                  <a:solidFill>
                    <a:srgbClr val="303A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pt-BR" altLang="zh-CN" sz="1050" dirty="0">
                  <a:solidFill>
                    <a:srgbClr val="303A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ertificate</a:t>
              </a:r>
              <a:endParaRPr lang="en-US" altLang="zh-CN" sz="1050" dirty="0">
                <a:solidFill>
                  <a:srgbClr val="303A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050" dirty="0">
                  <a:solidFill>
                    <a:srgbClr val="303A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is</a:t>
              </a:r>
              <a:r>
                <a:rPr lang="en-US" altLang="zh-CN" sz="1050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abnormal</a:t>
              </a:r>
              <a:endParaRPr lang="zh-CN" altLang="en-US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68327" y="4436888"/>
            <a:ext cx="1329488" cy="1012782"/>
            <a:chOff x="7123468" y="212223"/>
            <a:chExt cx="1329488" cy="1012782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1132" y="212223"/>
              <a:ext cx="1040529" cy="10127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7123468" y="432158"/>
              <a:ext cx="1329488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altLang="zh-CN" sz="1050" dirty="0" smtClean="0">
                  <a:solidFill>
                    <a:srgbClr val="303A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Temperature </a:t>
              </a:r>
              <a:r>
                <a:rPr lang="en-US" altLang="zh-CN" sz="1050" dirty="0" smtClean="0">
                  <a:solidFill>
                    <a:srgbClr val="303A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or</a:t>
              </a:r>
              <a:r>
                <a:rPr lang="en-US" altLang="zh-CN" sz="1050" dirty="0">
                  <a:solidFill>
                    <a:srgbClr val="303A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pt-BR" altLang="zh-CN" sz="1050" dirty="0" smtClean="0">
                  <a:solidFill>
                    <a:srgbClr val="303A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COVID </a:t>
              </a:r>
              <a:r>
                <a:rPr lang="en-US" altLang="zh-CN" sz="1050" dirty="0">
                  <a:solidFill>
                    <a:srgbClr val="303A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pt-BR" altLang="zh-CN" sz="1050" dirty="0">
                  <a:solidFill>
                    <a:srgbClr val="303A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ertificate</a:t>
              </a:r>
            </a:p>
            <a:p>
              <a:pPr algn="ctr"/>
              <a:r>
                <a:rPr lang="en-US" altLang="zh-CN" sz="1050" dirty="0">
                  <a:solidFill>
                    <a:srgbClr val="303A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is </a:t>
              </a:r>
              <a:r>
                <a:rPr lang="en-US" altLang="zh-CN" sz="105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abnormal</a:t>
              </a:r>
              <a:endParaRPr lang="zh-CN" altLang="en-US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84" y="3970282"/>
            <a:ext cx="747382" cy="789236"/>
          </a:xfrm>
          <a:prstGeom prst="rect">
            <a:avLst/>
          </a:prstGeom>
        </p:spPr>
      </p:pic>
      <p:grpSp>
        <p:nvGrpSpPr>
          <p:cNvPr id="58" name="组合 57"/>
          <p:cNvGrpSpPr/>
          <p:nvPr/>
        </p:nvGrpSpPr>
        <p:grpSpPr>
          <a:xfrm>
            <a:off x="5236173" y="4197583"/>
            <a:ext cx="280388" cy="478061"/>
            <a:chOff x="7828750" y="2344954"/>
            <a:chExt cx="267523" cy="456127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43"/>
            <a:stretch/>
          </p:blipFill>
          <p:spPr>
            <a:xfrm>
              <a:off x="7828750" y="2344954"/>
              <a:ext cx="225586" cy="456127"/>
            </a:xfrm>
            <a:prstGeom prst="rect">
              <a:avLst/>
            </a:prstGeom>
          </p:spPr>
        </p:pic>
        <p:sp>
          <p:nvSpPr>
            <p:cNvPr id="62" name="矩形 61"/>
            <p:cNvSpPr/>
            <p:nvPr/>
          </p:nvSpPr>
          <p:spPr>
            <a:xfrm>
              <a:off x="7956376" y="2419933"/>
              <a:ext cx="45719" cy="108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8036507" y="2465898"/>
              <a:ext cx="54000" cy="1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8038228" y="2498548"/>
              <a:ext cx="54000" cy="1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8040127" y="2536149"/>
              <a:ext cx="54000" cy="1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8042273" y="2566222"/>
              <a:ext cx="54000" cy="1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8" name="图片 6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300" y="5134797"/>
            <a:ext cx="683487" cy="67576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912" y="3039761"/>
            <a:ext cx="683487" cy="6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34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9677260" y="6257222"/>
            <a:ext cx="2514740" cy="600778"/>
            <a:chOff x="9667929" y="3431331"/>
            <a:chExt cx="1058640" cy="216000"/>
          </a:xfrm>
        </p:grpSpPr>
        <p:sp>
          <p:nvSpPr>
            <p:cNvPr id="85" name="等腰三角形 84"/>
            <p:cNvSpPr/>
            <p:nvPr/>
          </p:nvSpPr>
          <p:spPr>
            <a:xfrm>
              <a:off x="9667929" y="3520750"/>
              <a:ext cx="498226" cy="126581"/>
            </a:xfrm>
            <a:prstGeom prst="triangle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等腰三角形 85"/>
            <p:cNvSpPr/>
            <p:nvPr/>
          </p:nvSpPr>
          <p:spPr>
            <a:xfrm>
              <a:off x="9868200" y="3431331"/>
              <a:ext cx="498226" cy="216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等腰三角形 86"/>
            <p:cNvSpPr/>
            <p:nvPr/>
          </p:nvSpPr>
          <p:spPr>
            <a:xfrm>
              <a:off x="10228343" y="3585624"/>
              <a:ext cx="498226" cy="6170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等腰三角形 87"/>
            <p:cNvSpPr/>
            <p:nvPr/>
          </p:nvSpPr>
          <p:spPr>
            <a:xfrm>
              <a:off x="10017378" y="3542034"/>
              <a:ext cx="498226" cy="105297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9201527" y="6611008"/>
            <a:ext cx="1033856" cy="246991"/>
            <a:chOff x="9667929" y="3431331"/>
            <a:chExt cx="1058640" cy="216000"/>
          </a:xfrm>
        </p:grpSpPr>
        <p:sp>
          <p:nvSpPr>
            <p:cNvPr id="90" name="等腰三角形 89"/>
            <p:cNvSpPr/>
            <p:nvPr/>
          </p:nvSpPr>
          <p:spPr>
            <a:xfrm>
              <a:off x="9667929" y="3520750"/>
              <a:ext cx="498226" cy="126581"/>
            </a:xfrm>
            <a:prstGeom prst="triangle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等腰三角形 90"/>
            <p:cNvSpPr/>
            <p:nvPr/>
          </p:nvSpPr>
          <p:spPr>
            <a:xfrm>
              <a:off x="9868200" y="3431331"/>
              <a:ext cx="498226" cy="216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等腰三角形 91"/>
            <p:cNvSpPr/>
            <p:nvPr/>
          </p:nvSpPr>
          <p:spPr>
            <a:xfrm>
              <a:off x="10228343" y="3585624"/>
              <a:ext cx="498226" cy="6170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等腰三角形 92"/>
            <p:cNvSpPr/>
            <p:nvPr/>
          </p:nvSpPr>
          <p:spPr>
            <a:xfrm>
              <a:off x="10017378" y="3542034"/>
              <a:ext cx="498226" cy="105297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矩形 55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8824" y1="19753" x2="32468" y2="64609"/>
                        <a14:foregroundMark x1="48735" y1="16872" x2="42447" y2="70370"/>
                        <a14:foregroundMark x1="50649" y1="38066" x2="55844" y2="32922"/>
                        <a14:foregroundMark x1="56049" y1="39300" x2="53930" y2="70370"/>
                        <a14:foregroundMark x1="66165" y1="34774" x2="62884" y2="66461"/>
                        <a14:foregroundMark x1="74983" y1="35185" x2="73821" y2="60700"/>
                        <a14:foregroundMark x1="65550" y1="32922" x2="61928" y2="54321"/>
                        <a14:foregroundMark x1="61176" y1="64609" x2="65208" y2="69753"/>
                        <a14:foregroundMark x1="68421" y1="65226" x2="71907" y2="61728"/>
                        <a14:foregroundMark x1="85304" y1="36420" x2="94258" y2="30658"/>
                        <a14:foregroundMark x1="95625" y1="37654" x2="95079" y2="70988"/>
                        <a14:foregroundMark x1="92344" y1="49588" x2="81066" y2="61111"/>
                        <a14:foregroundMark x1="83185" y1="72634" x2="92960" y2="61728"/>
                        <a14:foregroundMark x1="14149" y1="35802" x2="26384" y2="31893"/>
                        <a14:foregroundMark x1="26384" y1="35802" x2="19891" y2="72222"/>
                        <a14:foregroundMark x1="19891" y1="49588" x2="8544" y2="63992"/>
                        <a14:foregroundMark x1="10458" y1="68107" x2="16405" y2="65844"/>
                        <a14:foregroundMark x1="27888" y1="84774" x2="29392" y2="84774"/>
                        <a14:foregroundMark x1="28571" y1="95473" x2="28571" y2="84774"/>
                        <a14:foregroundMark x1="31306" y1="85597" x2="31306" y2="94239"/>
                        <a14:foregroundMark x1="31716" y1="85185" x2="33424" y2="85185"/>
                        <a14:foregroundMark x1="32262" y1="90329" x2="33561" y2="90329"/>
                        <a14:foregroundMark x1="31306" y1="95062" x2="33561" y2="95062"/>
                        <a14:foregroundMark x1="36295" y1="85185" x2="34723" y2="87243"/>
                        <a14:foregroundMark x1="34723" y1="89918" x2="35612" y2="95473"/>
                        <a14:foregroundMark x1="36022" y1="95885" x2="37867" y2="93827"/>
                        <a14:foregroundMark x1="36569" y1="84156" x2="38004" y2="86831"/>
                        <a14:foregroundMark x1="39166" y1="85185" x2="39303" y2="95062"/>
                        <a14:foregroundMark x1="39781" y1="90329" x2="41627" y2="90329"/>
                        <a14:foregroundMark x1="42037" y1="84156" x2="41900" y2="95473"/>
                        <a14:foregroundMark x1="43472" y1="85597" x2="43472" y2="93827"/>
                        <a14:foregroundMark x1="43882" y1="86420" x2="45796" y2="93827"/>
                        <a14:foregroundMark x1="46480" y1="85597" x2="46070" y2="93827"/>
                        <a14:foregroundMark x1="49077" y1="85185" x2="47505" y2="90329"/>
                        <a14:foregroundMark x1="49487" y1="85597" x2="51059" y2="88066"/>
                        <a14:foregroundMark x1="50923" y1="89506" x2="50649" y2="93827"/>
                        <a14:foregroundMark x1="47642" y1="91564" x2="49214" y2="95062"/>
                        <a14:foregroundMark x1="52495" y1="85597" x2="52495" y2="95062"/>
                        <a14:foregroundMark x1="52495" y1="94650" x2="54272" y2="95062"/>
                        <a14:foregroundMark x1="55571" y1="86831" x2="55229" y2="91975"/>
                        <a14:foregroundMark x1="55707" y1="86831" x2="57826" y2="85597"/>
                        <a14:foregroundMark x1="57826" y1="85597" x2="58442" y2="91152"/>
                        <a14:foregroundMark x1="58442" y1="91152" x2="56801" y2="95062"/>
                        <a14:foregroundMark x1="62269" y1="86008" x2="60424" y2="84774"/>
                        <a14:foregroundMark x1="60287" y1="86831" x2="59535" y2="91975"/>
                        <a14:foregroundMark x1="59877" y1="92387" x2="60560" y2="94650"/>
                        <a14:foregroundMark x1="60971" y1="95473" x2="62406" y2="94650"/>
                        <a14:foregroundMark x1="61722" y1="90741" x2="62884" y2="90329"/>
                        <a14:foregroundMark x1="62884" y1="90329" x2="62884" y2="92798"/>
                        <a14:foregroundMark x1="62133" y1="86008" x2="62884" y2="87654"/>
                        <a14:foregroundMark x1="63705" y1="85185" x2="65003" y2="89918"/>
                        <a14:foregroundMark x1="66576" y1="85185" x2="64867" y2="89918"/>
                        <a14:foregroundMark x1="65277" y1="89506" x2="65003" y2="958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1721" y="94681"/>
            <a:ext cx="1232387" cy="388540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325195" y="150875"/>
            <a:ext cx="3374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Eras Bold ITC" panose="020B0907030504020204" pitchFamily="34" charset="0"/>
              </a:rPr>
              <a:t>Products</a:t>
            </a:r>
            <a:endParaRPr lang="zh-CN" altLang="en-US" sz="3500" dirty="0">
              <a:solidFill>
                <a:schemeClr val="tx1">
                  <a:lumMod val="75000"/>
                  <a:lumOff val="25000"/>
                </a:schemeClr>
              </a:solidFill>
              <a:latin typeface="Eras Bold ITC" panose="020B0907030504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80905" y="3677728"/>
            <a:ext cx="5100417" cy="2677867"/>
            <a:chOff x="594655" y="3698353"/>
            <a:chExt cx="5100417" cy="2677867"/>
          </a:xfrm>
        </p:grpSpPr>
        <p:grpSp>
          <p:nvGrpSpPr>
            <p:cNvPr id="51" name="组合 50"/>
            <p:cNvGrpSpPr/>
            <p:nvPr/>
          </p:nvGrpSpPr>
          <p:grpSpPr>
            <a:xfrm flipV="1">
              <a:off x="659696" y="3698353"/>
              <a:ext cx="4905929" cy="2677867"/>
              <a:chOff x="834234" y="1041854"/>
              <a:chExt cx="5169937" cy="2821974"/>
            </a:xfrm>
          </p:grpSpPr>
          <p:sp>
            <p:nvSpPr>
              <p:cNvPr id="52" name="任意多边形 51"/>
              <p:cNvSpPr/>
              <p:nvPr/>
            </p:nvSpPr>
            <p:spPr>
              <a:xfrm>
                <a:off x="834234" y="1163364"/>
                <a:ext cx="5148325" cy="2700464"/>
              </a:xfrm>
              <a:custGeom>
                <a:avLst/>
                <a:gdLst>
                  <a:gd name="connsiteX0" fmla="*/ 57155 w 4844648"/>
                  <a:gd name="connsiteY0" fmla="*/ 0 h 1507977"/>
                  <a:gd name="connsiteX1" fmla="*/ 4787493 w 4844648"/>
                  <a:gd name="connsiteY1" fmla="*/ 0 h 1507977"/>
                  <a:gd name="connsiteX2" fmla="*/ 4844648 w 4844648"/>
                  <a:gd name="connsiteY2" fmla="*/ 57155 h 1507977"/>
                  <a:gd name="connsiteX3" fmla="*/ 4844648 w 4844648"/>
                  <a:gd name="connsiteY3" fmla="*/ 1314445 h 1507977"/>
                  <a:gd name="connsiteX4" fmla="*/ 4787493 w 4844648"/>
                  <a:gd name="connsiteY4" fmla="*/ 1371600 h 1507977"/>
                  <a:gd name="connsiteX5" fmla="*/ 674412 w 4844648"/>
                  <a:gd name="connsiteY5" fmla="*/ 1371600 h 1507977"/>
                  <a:gd name="connsiteX6" fmla="*/ 595314 w 4844648"/>
                  <a:gd name="connsiteY6" fmla="*/ 1507977 h 1507977"/>
                  <a:gd name="connsiteX7" fmla="*/ 516215 w 4844648"/>
                  <a:gd name="connsiteY7" fmla="*/ 1371600 h 1507977"/>
                  <a:gd name="connsiteX8" fmla="*/ 57155 w 4844648"/>
                  <a:gd name="connsiteY8" fmla="*/ 1371600 h 1507977"/>
                  <a:gd name="connsiteX9" fmla="*/ 0 w 4844648"/>
                  <a:gd name="connsiteY9" fmla="*/ 1314445 h 1507977"/>
                  <a:gd name="connsiteX10" fmla="*/ 0 w 4844648"/>
                  <a:gd name="connsiteY10" fmla="*/ 57155 h 1507977"/>
                  <a:gd name="connsiteX11" fmla="*/ 57155 w 4844648"/>
                  <a:gd name="connsiteY11" fmla="*/ 0 h 1507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44648" h="1507977">
                    <a:moveTo>
                      <a:pt x="57155" y="0"/>
                    </a:moveTo>
                    <a:lnTo>
                      <a:pt x="4787493" y="0"/>
                    </a:lnTo>
                    <a:cubicBezTo>
                      <a:pt x="4819059" y="0"/>
                      <a:pt x="4844648" y="25589"/>
                      <a:pt x="4844648" y="57155"/>
                    </a:cubicBezTo>
                    <a:lnTo>
                      <a:pt x="4844648" y="1314445"/>
                    </a:lnTo>
                    <a:cubicBezTo>
                      <a:pt x="4844648" y="1346011"/>
                      <a:pt x="4819059" y="1371600"/>
                      <a:pt x="4787493" y="1371600"/>
                    </a:cubicBezTo>
                    <a:lnTo>
                      <a:pt x="674412" y="1371600"/>
                    </a:lnTo>
                    <a:lnTo>
                      <a:pt x="595314" y="1507977"/>
                    </a:lnTo>
                    <a:lnTo>
                      <a:pt x="516215" y="1371600"/>
                    </a:lnTo>
                    <a:lnTo>
                      <a:pt x="57155" y="1371600"/>
                    </a:lnTo>
                    <a:cubicBezTo>
                      <a:pt x="25589" y="1371600"/>
                      <a:pt x="0" y="1346011"/>
                      <a:pt x="0" y="1314445"/>
                    </a:cubicBezTo>
                    <a:lnTo>
                      <a:pt x="0" y="57155"/>
                    </a:lnTo>
                    <a:cubicBezTo>
                      <a:pt x="0" y="25589"/>
                      <a:pt x="25589" y="0"/>
                      <a:pt x="5715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36000">
                    <a:schemeClr val="bg1"/>
                  </a:gs>
                  <a:gs pos="100000">
                    <a:srgbClr val="ECECEC"/>
                  </a:gs>
                </a:gsLst>
                <a:lin ang="13500000" scaled="1"/>
                <a:tileRect/>
              </a:gradFill>
              <a:ln w="19050">
                <a:gradFill flip="none" rotWithShape="1">
                  <a:gsLst>
                    <a:gs pos="40000">
                      <a:schemeClr val="bg1"/>
                    </a:gs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outerShdw blurRad="558800" dist="635000" dir="1200000" sx="94000" sy="94000" algn="tl" rotWithShape="0">
                  <a:schemeClr val="tx1">
                    <a:lumMod val="65000"/>
                    <a:lumOff val="35000"/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 rot="18900000">
                <a:off x="5843262" y="1041854"/>
                <a:ext cx="160909" cy="369168"/>
              </a:xfrm>
              <a:custGeom>
                <a:avLst/>
                <a:gdLst>
                  <a:gd name="connsiteX0" fmla="*/ 0 w 160909"/>
                  <a:gd name="connsiteY0" fmla="*/ 0 h 369168"/>
                  <a:gd name="connsiteX1" fmla="*/ 144169 w 160909"/>
                  <a:gd name="connsiteY1" fmla="*/ 144169 h 369168"/>
                  <a:gd name="connsiteX2" fmla="*/ 144169 w 160909"/>
                  <a:gd name="connsiteY2" fmla="*/ 224999 h 369168"/>
                  <a:gd name="connsiteX3" fmla="*/ 0 w 160909"/>
                  <a:gd name="connsiteY3" fmla="*/ 369168 h 36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909" h="369168">
                    <a:moveTo>
                      <a:pt x="0" y="0"/>
                    </a:moveTo>
                    <a:lnTo>
                      <a:pt x="144169" y="144169"/>
                    </a:lnTo>
                    <a:cubicBezTo>
                      <a:pt x="166490" y="166490"/>
                      <a:pt x="166490" y="202678"/>
                      <a:pt x="144169" y="224999"/>
                    </a:cubicBezTo>
                    <a:lnTo>
                      <a:pt x="0" y="369168"/>
                    </a:ln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594655" y="3925818"/>
              <a:ext cx="507246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pt-BR" altLang="zh-CN" sz="1300" b="1" u="sng" dirty="0" smtClean="0">
                  <a:latin typeface="+mj-ea"/>
                  <a:ea typeface="+mj-ea"/>
                </a:rPr>
                <a:t>EU </a:t>
              </a:r>
              <a:r>
                <a:rPr lang="pt-BR" altLang="zh-CN" sz="1300" b="1" u="sng" dirty="0">
                  <a:latin typeface="+mj-ea"/>
                  <a:ea typeface="+mj-ea"/>
                </a:rPr>
                <a:t>Digital COVID Certificate </a:t>
              </a:r>
              <a:r>
                <a:rPr lang="en-US" altLang="zh-CN" sz="1300" b="1" u="sng" dirty="0" smtClean="0">
                  <a:latin typeface="+mj-ea"/>
                  <a:ea typeface="+mj-ea"/>
                </a:rPr>
                <a:t>Verification</a:t>
              </a:r>
            </a:p>
            <a:p>
              <a:pPr algn="ctr">
                <a:lnSpc>
                  <a:spcPts val="2100"/>
                </a:lnSpc>
              </a:pPr>
              <a:r>
                <a:rPr lang="en-US" altLang="zh-CN" sz="1300" b="1" dirty="0" smtClean="0">
                  <a:latin typeface="+mj-ea"/>
                  <a:ea typeface="+mj-ea"/>
                </a:rPr>
                <a:t>/Face Recognition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 flipV="1">
              <a:off x="666572" y="4516421"/>
              <a:ext cx="4878545" cy="3966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2" t="7295" r="15011" b="12545"/>
            <a:stretch/>
          </p:blipFill>
          <p:spPr>
            <a:xfrm>
              <a:off x="1146911" y="3913237"/>
              <a:ext cx="315521" cy="358063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659696" y="4618023"/>
              <a:ext cx="5035376" cy="1502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ts val="2200"/>
                </a:lnSpc>
                <a:buClr>
                  <a:srgbClr val="4384F1"/>
                </a:buClr>
                <a:buFont typeface="Arial" panose="020B0604020202020204" pitchFamily="34" charset="0"/>
                <a:buChar char="•"/>
              </a:pPr>
              <a:r>
                <a:rPr lang="en-US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Unlock </a:t>
              </a:r>
              <a:r>
                <a:rPr lang="en-US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Mode: QR code/Card/Remote/Password/Face unlock</a:t>
              </a:r>
              <a:endParaRPr lang="en-US" altLang="zh-CN" sz="1400" b="1" dirty="0">
                <a:solidFill>
                  <a:srgbClr val="404040"/>
                </a:solidFill>
                <a:latin typeface="Calibri" panose="020F0502020204030204" pitchFamily="34" charset="0"/>
              </a:endParaRPr>
            </a:p>
            <a:p>
              <a:pPr marL="285750" indent="-285750">
                <a:lnSpc>
                  <a:spcPts val="2200"/>
                </a:lnSpc>
                <a:buClr>
                  <a:srgbClr val="4384F1"/>
                </a:buClr>
                <a:buFont typeface="Arial" panose="020B0604020202020204" pitchFamily="34" charset="0"/>
                <a:buChar char="•"/>
              </a:pPr>
              <a:r>
                <a:rPr lang="fr-FR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Support EU Digital COVID </a:t>
              </a:r>
              <a:r>
                <a:rPr lang="fr-FR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Certificate verification</a:t>
              </a:r>
            </a:p>
            <a:p>
              <a:pPr marL="285750" indent="-285750">
                <a:lnSpc>
                  <a:spcPts val="2200"/>
                </a:lnSpc>
                <a:buClr>
                  <a:srgbClr val="4384F1"/>
                </a:buClr>
                <a:buFont typeface="Arial" panose="020B0604020202020204" pitchFamily="34" charset="0"/>
                <a:buChar char="•"/>
              </a:pPr>
              <a:r>
                <a:rPr lang="en-US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Face Recognition </a:t>
              </a:r>
              <a:r>
                <a:rPr lang="en-US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Time: 0.2s</a:t>
              </a:r>
              <a:r>
                <a:rPr lang="en-US" altLang="zh-CN" dirty="0"/>
                <a:t>	</a:t>
              </a:r>
              <a:endParaRPr lang="fr-FR" altLang="zh-CN" sz="1400" b="1" dirty="0" smtClean="0">
                <a:solidFill>
                  <a:srgbClr val="404040"/>
                </a:solidFill>
                <a:latin typeface="Calibri" panose="020F0502020204030204" pitchFamily="34" charset="0"/>
              </a:endParaRPr>
            </a:p>
            <a:p>
              <a:pPr marL="285750" indent="-285750">
                <a:lnSpc>
                  <a:spcPts val="2200"/>
                </a:lnSpc>
                <a:buClr>
                  <a:srgbClr val="4384F1"/>
                </a:buClr>
                <a:buFont typeface="Arial" panose="020B0604020202020204" pitchFamily="34" charset="0"/>
                <a:buChar char="•"/>
              </a:pPr>
              <a:r>
                <a:rPr lang="en-US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Working </a:t>
              </a:r>
              <a:r>
                <a:rPr lang="en-US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Environment: Indoor and outdoor(IP 65)</a:t>
              </a:r>
            </a:p>
            <a:p>
              <a:pPr marL="285750" indent="-285750">
                <a:lnSpc>
                  <a:spcPts val="2200"/>
                </a:lnSpc>
                <a:buClr>
                  <a:srgbClr val="4384F1"/>
                </a:buClr>
                <a:buFont typeface="Arial" panose="020B0604020202020204" pitchFamily="34" charset="0"/>
                <a:buChar char="•"/>
              </a:pPr>
              <a:r>
                <a:rPr lang="en-US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Working Temperature: -30°C to +</a:t>
              </a:r>
              <a:r>
                <a:rPr lang="en-US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60°C</a:t>
              </a:r>
              <a:endParaRPr lang="en-US" altLang="zh-CN" sz="1400" b="1" dirty="0">
                <a:solidFill>
                  <a:srgbClr val="40404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07439" y="3677728"/>
            <a:ext cx="5216302" cy="2686832"/>
            <a:chOff x="6809532" y="3698353"/>
            <a:chExt cx="5216302" cy="2686832"/>
          </a:xfrm>
        </p:grpSpPr>
        <p:grpSp>
          <p:nvGrpSpPr>
            <p:cNvPr id="43" name="组合 42"/>
            <p:cNvGrpSpPr/>
            <p:nvPr/>
          </p:nvGrpSpPr>
          <p:grpSpPr>
            <a:xfrm flipV="1">
              <a:off x="6874438" y="3698353"/>
              <a:ext cx="4994901" cy="2686832"/>
              <a:chOff x="834235" y="1032407"/>
              <a:chExt cx="5263698" cy="2831421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834235" y="1163364"/>
                <a:ext cx="5239693" cy="2700464"/>
              </a:xfrm>
              <a:custGeom>
                <a:avLst/>
                <a:gdLst>
                  <a:gd name="connsiteX0" fmla="*/ 57155 w 4844648"/>
                  <a:gd name="connsiteY0" fmla="*/ 0 h 1507977"/>
                  <a:gd name="connsiteX1" fmla="*/ 4787493 w 4844648"/>
                  <a:gd name="connsiteY1" fmla="*/ 0 h 1507977"/>
                  <a:gd name="connsiteX2" fmla="*/ 4844648 w 4844648"/>
                  <a:gd name="connsiteY2" fmla="*/ 57155 h 1507977"/>
                  <a:gd name="connsiteX3" fmla="*/ 4844648 w 4844648"/>
                  <a:gd name="connsiteY3" fmla="*/ 1314445 h 1507977"/>
                  <a:gd name="connsiteX4" fmla="*/ 4787493 w 4844648"/>
                  <a:gd name="connsiteY4" fmla="*/ 1371600 h 1507977"/>
                  <a:gd name="connsiteX5" fmla="*/ 674412 w 4844648"/>
                  <a:gd name="connsiteY5" fmla="*/ 1371600 h 1507977"/>
                  <a:gd name="connsiteX6" fmla="*/ 595314 w 4844648"/>
                  <a:gd name="connsiteY6" fmla="*/ 1507977 h 1507977"/>
                  <a:gd name="connsiteX7" fmla="*/ 516215 w 4844648"/>
                  <a:gd name="connsiteY7" fmla="*/ 1371600 h 1507977"/>
                  <a:gd name="connsiteX8" fmla="*/ 57155 w 4844648"/>
                  <a:gd name="connsiteY8" fmla="*/ 1371600 h 1507977"/>
                  <a:gd name="connsiteX9" fmla="*/ 0 w 4844648"/>
                  <a:gd name="connsiteY9" fmla="*/ 1314445 h 1507977"/>
                  <a:gd name="connsiteX10" fmla="*/ 0 w 4844648"/>
                  <a:gd name="connsiteY10" fmla="*/ 57155 h 1507977"/>
                  <a:gd name="connsiteX11" fmla="*/ 57155 w 4844648"/>
                  <a:gd name="connsiteY11" fmla="*/ 0 h 1507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44648" h="1507977">
                    <a:moveTo>
                      <a:pt x="57155" y="0"/>
                    </a:moveTo>
                    <a:lnTo>
                      <a:pt x="4787493" y="0"/>
                    </a:lnTo>
                    <a:cubicBezTo>
                      <a:pt x="4819059" y="0"/>
                      <a:pt x="4844648" y="25589"/>
                      <a:pt x="4844648" y="57155"/>
                    </a:cubicBezTo>
                    <a:lnTo>
                      <a:pt x="4844648" y="1314445"/>
                    </a:lnTo>
                    <a:cubicBezTo>
                      <a:pt x="4844648" y="1346011"/>
                      <a:pt x="4819059" y="1371600"/>
                      <a:pt x="4787493" y="1371600"/>
                    </a:cubicBezTo>
                    <a:lnTo>
                      <a:pt x="674412" y="1371600"/>
                    </a:lnTo>
                    <a:lnTo>
                      <a:pt x="595314" y="1507977"/>
                    </a:lnTo>
                    <a:lnTo>
                      <a:pt x="516215" y="1371600"/>
                    </a:lnTo>
                    <a:lnTo>
                      <a:pt x="57155" y="1371600"/>
                    </a:lnTo>
                    <a:cubicBezTo>
                      <a:pt x="25589" y="1371600"/>
                      <a:pt x="0" y="1346011"/>
                      <a:pt x="0" y="1314445"/>
                    </a:cubicBezTo>
                    <a:lnTo>
                      <a:pt x="0" y="57155"/>
                    </a:lnTo>
                    <a:cubicBezTo>
                      <a:pt x="0" y="25589"/>
                      <a:pt x="25589" y="0"/>
                      <a:pt x="5715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36000">
                    <a:schemeClr val="bg1"/>
                  </a:gs>
                  <a:gs pos="100000">
                    <a:srgbClr val="ECECEC"/>
                  </a:gs>
                </a:gsLst>
                <a:lin ang="13500000" scaled="1"/>
                <a:tileRect/>
              </a:gradFill>
              <a:ln w="19050">
                <a:gradFill flip="none" rotWithShape="1">
                  <a:gsLst>
                    <a:gs pos="40000">
                      <a:schemeClr val="bg1"/>
                    </a:gs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outerShdw blurRad="558800" dist="635000" dir="1200000" sx="94000" sy="94000" algn="tl" rotWithShape="0">
                  <a:schemeClr val="tx1">
                    <a:lumMod val="65000"/>
                    <a:lumOff val="35000"/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 rot="18900000">
                <a:off x="5937024" y="1032407"/>
                <a:ext cx="160909" cy="369168"/>
              </a:xfrm>
              <a:custGeom>
                <a:avLst/>
                <a:gdLst>
                  <a:gd name="connsiteX0" fmla="*/ 0 w 160909"/>
                  <a:gd name="connsiteY0" fmla="*/ 0 h 369168"/>
                  <a:gd name="connsiteX1" fmla="*/ 144169 w 160909"/>
                  <a:gd name="connsiteY1" fmla="*/ 144169 h 369168"/>
                  <a:gd name="connsiteX2" fmla="*/ 144169 w 160909"/>
                  <a:gd name="connsiteY2" fmla="*/ 224999 h 369168"/>
                  <a:gd name="connsiteX3" fmla="*/ 0 w 160909"/>
                  <a:gd name="connsiteY3" fmla="*/ 369168 h 36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909" h="369168">
                    <a:moveTo>
                      <a:pt x="0" y="0"/>
                    </a:moveTo>
                    <a:lnTo>
                      <a:pt x="144169" y="144169"/>
                    </a:lnTo>
                    <a:cubicBezTo>
                      <a:pt x="166490" y="166490"/>
                      <a:pt x="166490" y="202678"/>
                      <a:pt x="144169" y="224999"/>
                    </a:cubicBezTo>
                    <a:lnTo>
                      <a:pt x="0" y="369168"/>
                    </a:lnTo>
                    <a:close/>
                  </a:path>
                </a:pathLst>
              </a:custGeom>
              <a:solidFill>
                <a:srgbClr val="E544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6811690" y="3925817"/>
              <a:ext cx="515914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pt-BR" altLang="zh-CN" sz="1300" b="1" u="sng" dirty="0" smtClean="0">
                  <a:latin typeface="+mj-ea"/>
                  <a:ea typeface="+mj-ea"/>
                </a:rPr>
                <a:t>EU </a:t>
              </a:r>
              <a:r>
                <a:rPr lang="pt-BR" altLang="zh-CN" sz="1300" b="1" u="sng" dirty="0">
                  <a:latin typeface="+mj-ea"/>
                  <a:ea typeface="+mj-ea"/>
                </a:rPr>
                <a:t>Digital COVID Certificate </a:t>
              </a:r>
              <a:r>
                <a:rPr lang="en-US" altLang="zh-CN" sz="1300" b="1" u="sng" dirty="0" smtClean="0">
                  <a:latin typeface="+mj-ea"/>
                  <a:ea typeface="+mj-ea"/>
                </a:rPr>
                <a:t>Verification</a:t>
              </a:r>
              <a:r>
                <a:rPr lang="en-US" altLang="zh-CN" sz="1300" b="1" dirty="0" smtClean="0">
                  <a:latin typeface="+mj-ea"/>
                  <a:ea typeface="+mj-ea"/>
                </a:rPr>
                <a:t>/Temperature Monitoring</a:t>
              </a:r>
              <a:r>
                <a:rPr lang="en-US" altLang="zh-CN" sz="1300" b="1" dirty="0">
                  <a:latin typeface="+mj-ea"/>
                  <a:ea typeface="+mj-ea"/>
                </a:rPr>
                <a:t>/</a:t>
              </a:r>
              <a:r>
                <a:rPr lang="en-US" altLang="zh-CN" sz="1300" b="1" dirty="0" smtClean="0">
                  <a:latin typeface="+mj-ea"/>
                  <a:ea typeface="+mj-ea"/>
                </a:rPr>
                <a:t>Face Recognition</a:t>
              </a:r>
            </a:p>
          </p:txBody>
        </p:sp>
        <p:cxnSp>
          <p:nvCxnSpPr>
            <p:cNvPr id="60" name="直接连接符 59"/>
            <p:cNvCxnSpPr/>
            <p:nvPr/>
          </p:nvCxnSpPr>
          <p:spPr>
            <a:xfrm flipV="1">
              <a:off x="6870936" y="4516421"/>
              <a:ext cx="4975624" cy="22076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2" t="7295" r="15011" b="12545"/>
            <a:stretch/>
          </p:blipFill>
          <p:spPr>
            <a:xfrm>
              <a:off x="6809532" y="3928277"/>
              <a:ext cx="315521" cy="358063"/>
            </a:xfrm>
            <a:prstGeom prst="rect">
              <a:avLst/>
            </a:prstGeom>
          </p:spPr>
        </p:pic>
        <p:sp>
          <p:nvSpPr>
            <p:cNvPr id="63" name="矩形 62"/>
            <p:cNvSpPr/>
            <p:nvPr/>
          </p:nvSpPr>
          <p:spPr>
            <a:xfrm>
              <a:off x="6901486" y="4524702"/>
              <a:ext cx="5124348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ts val="2200"/>
                </a:lnSpc>
                <a:buClr>
                  <a:srgbClr val="E54438"/>
                </a:buClr>
                <a:buFont typeface="Arial" panose="020B0604020202020204" pitchFamily="34" charset="0"/>
                <a:buChar char="•"/>
              </a:pPr>
              <a:r>
                <a:rPr lang="en-US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Unlock </a:t>
              </a:r>
              <a:r>
                <a:rPr lang="en-US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Mode: QR code/Card/Remote/Password/Face(under </a:t>
              </a:r>
              <a:r>
                <a:rPr lang="en-US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temperature monitoring </a:t>
              </a:r>
              <a:r>
                <a:rPr lang="en-US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mode) unlock</a:t>
              </a:r>
            </a:p>
            <a:p>
              <a:pPr marL="285750" indent="-285750">
                <a:lnSpc>
                  <a:spcPts val="2200"/>
                </a:lnSpc>
                <a:buClr>
                  <a:srgbClr val="E54438"/>
                </a:buClr>
                <a:buFont typeface="Arial" panose="020B0604020202020204" pitchFamily="34" charset="0"/>
                <a:buChar char="•"/>
              </a:pPr>
              <a:r>
                <a:rPr lang="fr-FR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Support EU Digital COVID Certificate </a:t>
              </a:r>
              <a:r>
                <a:rPr lang="fr-FR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verification</a:t>
              </a:r>
            </a:p>
            <a:p>
              <a:pPr marL="285750" indent="-285750">
                <a:lnSpc>
                  <a:spcPts val="2200"/>
                </a:lnSpc>
                <a:buClr>
                  <a:srgbClr val="E54438"/>
                </a:buClr>
                <a:buFont typeface="Arial" panose="020B0604020202020204" pitchFamily="34" charset="0"/>
                <a:buChar char="•"/>
              </a:pPr>
              <a:r>
                <a:rPr lang="en-US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Temperature Monitoring </a:t>
              </a:r>
              <a:r>
                <a:rPr lang="en-US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Error: ≤ </a:t>
              </a:r>
              <a:r>
                <a:rPr lang="en-US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0.5°C</a:t>
              </a:r>
              <a:r>
                <a:rPr lang="en-US" altLang="zh-CN" dirty="0"/>
                <a:t>	</a:t>
              </a:r>
              <a:endParaRPr lang="fr-FR" altLang="zh-CN" sz="1400" b="1" dirty="0">
                <a:solidFill>
                  <a:srgbClr val="404040"/>
                </a:solidFill>
                <a:latin typeface="Calibri" panose="020F0502020204030204" pitchFamily="34" charset="0"/>
              </a:endParaRPr>
            </a:p>
            <a:p>
              <a:pPr marL="285750" indent="-285750">
                <a:lnSpc>
                  <a:spcPts val="2200"/>
                </a:lnSpc>
                <a:buClr>
                  <a:srgbClr val="E54438"/>
                </a:buClr>
                <a:buFont typeface="Arial" panose="020B0604020202020204" pitchFamily="34" charset="0"/>
                <a:buChar char="•"/>
              </a:pPr>
              <a:r>
                <a:rPr lang="en-US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Working </a:t>
              </a:r>
              <a:r>
                <a:rPr lang="en-US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Environment: </a:t>
              </a:r>
              <a:r>
                <a:rPr lang="en-US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Indoor</a:t>
              </a:r>
              <a:endParaRPr lang="en-US" altLang="zh-CN" sz="1400" b="1" dirty="0">
                <a:solidFill>
                  <a:srgbClr val="404040"/>
                </a:solidFill>
                <a:latin typeface="Calibri" panose="020F0502020204030204" pitchFamily="34" charset="0"/>
              </a:endParaRPr>
            </a:p>
            <a:p>
              <a:pPr marL="285750" indent="-285750">
                <a:lnSpc>
                  <a:spcPts val="2200"/>
                </a:lnSpc>
                <a:buClr>
                  <a:srgbClr val="E54438"/>
                </a:buClr>
                <a:buFont typeface="Arial" panose="020B0604020202020204" pitchFamily="34" charset="0"/>
                <a:buChar char="•"/>
              </a:pPr>
              <a:r>
                <a:rPr lang="en-US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Working Temperature</a:t>
              </a:r>
              <a:r>
                <a:rPr lang="en-US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: +10°C to +</a:t>
              </a:r>
              <a:r>
                <a:rPr lang="en-US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35°C</a:t>
              </a:r>
              <a:endParaRPr lang="en-US" altLang="zh-CN" sz="1400" b="1" dirty="0">
                <a:solidFill>
                  <a:srgbClr val="40404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0490" y="1196984"/>
            <a:ext cx="4556331" cy="2483234"/>
            <a:chOff x="988786" y="1047809"/>
            <a:chExt cx="4556331" cy="2483234"/>
          </a:xfrm>
        </p:grpSpPr>
        <p:sp>
          <p:nvSpPr>
            <p:cNvPr id="49" name="矩形 48"/>
            <p:cNvSpPr/>
            <p:nvPr/>
          </p:nvSpPr>
          <p:spPr>
            <a:xfrm>
              <a:off x="988786" y="1047809"/>
              <a:ext cx="13612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solidFill>
                    <a:srgbClr val="4384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DHI-ASI7213X</a:t>
              </a:r>
              <a:endParaRPr lang="zh-CN" altLang="en-US" sz="1400" dirty="0">
                <a:solidFill>
                  <a:srgbClr val="4384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2825219" y="1047865"/>
              <a:ext cx="27198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4384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DHI-ASI7213X +</a:t>
              </a:r>
              <a:r>
                <a:rPr lang="en-US" altLang="zh-CN" sz="1400" dirty="0">
                  <a:solidFill>
                    <a:srgbClr val="4384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zh-CN" sz="1400" dirty="0" smtClean="0">
                  <a:solidFill>
                    <a:srgbClr val="4384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ASF172X</a:t>
              </a:r>
              <a:endParaRPr lang="zh-CN" altLang="en-US" sz="1400" dirty="0">
                <a:solidFill>
                  <a:srgbClr val="4384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57" t="16263" r="37734" b="16374"/>
            <a:stretch/>
          </p:blipFill>
          <p:spPr>
            <a:xfrm>
              <a:off x="1354157" y="1759273"/>
              <a:ext cx="668070" cy="1204478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92" t="6263" r="43544" b="5959"/>
            <a:stretch/>
          </p:blipFill>
          <p:spPr>
            <a:xfrm>
              <a:off x="4411817" y="1468468"/>
              <a:ext cx="460460" cy="2062575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57" t="16263" r="37734" b="16374"/>
            <a:stretch/>
          </p:blipFill>
          <p:spPr>
            <a:xfrm>
              <a:off x="3586009" y="1825783"/>
              <a:ext cx="598749" cy="1079498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6568843" y="880409"/>
            <a:ext cx="4593972" cy="2913870"/>
            <a:chOff x="6945912" y="832365"/>
            <a:chExt cx="4593972" cy="2913870"/>
          </a:xfrm>
        </p:grpSpPr>
        <p:sp>
          <p:nvSpPr>
            <p:cNvPr id="46" name="矩形 45"/>
            <p:cNvSpPr/>
            <p:nvPr/>
          </p:nvSpPr>
          <p:spPr>
            <a:xfrm>
              <a:off x="6945912" y="1050328"/>
              <a:ext cx="19575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E544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DHI-ASI7213X-V1-T1 </a:t>
              </a:r>
              <a:endParaRPr lang="zh-CN" altLang="en-US" sz="1400" dirty="0">
                <a:solidFill>
                  <a:srgbClr val="E544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6" t="17318" r="40015" b="17499"/>
            <a:stretch/>
          </p:blipFill>
          <p:spPr>
            <a:xfrm>
              <a:off x="7599717" y="1545081"/>
              <a:ext cx="649976" cy="1418670"/>
            </a:xfrm>
            <a:prstGeom prst="rect">
              <a:avLst/>
            </a:prstGeom>
          </p:spPr>
        </p:pic>
        <p:sp>
          <p:nvSpPr>
            <p:cNvPr id="64" name="矩形 63"/>
            <p:cNvSpPr/>
            <p:nvPr/>
          </p:nvSpPr>
          <p:spPr>
            <a:xfrm>
              <a:off x="9279962" y="832365"/>
              <a:ext cx="225992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E544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DHI-ASI7213X-V1-T1 </a:t>
              </a:r>
            </a:p>
            <a:p>
              <a:pPr algn="ctr"/>
              <a:r>
                <a:rPr lang="en-US" altLang="zh-CN" sz="1400" dirty="0" smtClean="0">
                  <a:solidFill>
                    <a:srgbClr val="E544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altLang="zh-CN" sz="1400" dirty="0">
                <a:solidFill>
                  <a:srgbClr val="E544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altLang="zh-CN" sz="1400" dirty="0" smtClean="0">
                  <a:solidFill>
                    <a:srgbClr val="E544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ASF172X-T1</a:t>
              </a:r>
              <a:endParaRPr lang="zh-CN" altLang="en-US" sz="1400" dirty="0">
                <a:solidFill>
                  <a:srgbClr val="E544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92" t="6263" r="43544" b="5959"/>
            <a:stretch/>
          </p:blipFill>
          <p:spPr>
            <a:xfrm>
              <a:off x="10615549" y="1650969"/>
              <a:ext cx="467758" cy="2095266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6" t="17318" r="40015" b="17499"/>
            <a:stretch/>
          </p:blipFill>
          <p:spPr>
            <a:xfrm>
              <a:off x="10034460" y="2002103"/>
              <a:ext cx="508277" cy="1109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7267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726013" y="2730109"/>
            <a:ext cx="3238387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0">
                <a:solidFill>
                  <a:schemeClr val="bg1"/>
                </a:solidFill>
                <a:effectLst>
                  <a:outerShdw blurRad="254000" dist="215900" dir="3000000" sx="90000" sy="90000" algn="tl" rotWithShape="0">
                    <a:prstClr val="black">
                      <a:alpha val="35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altLang="zh-CN" sz="8000" dirty="0" smtClean="0">
                <a:solidFill>
                  <a:srgbClr val="DD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Thanks!</a:t>
            </a:r>
            <a:endParaRPr lang="zh-CN" altLang="en-US" sz="8000" dirty="0">
              <a:solidFill>
                <a:srgbClr val="DD47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8352282" y="279315"/>
            <a:ext cx="1432318" cy="1488982"/>
          </a:xfrm>
          <a:prstGeom prst="line">
            <a:avLst/>
          </a:prstGeom>
          <a:ln w="9525">
            <a:solidFill>
              <a:srgbClr val="E94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8051036" y="1453230"/>
            <a:ext cx="402115" cy="432997"/>
          </a:xfrm>
          <a:prstGeom prst="line">
            <a:avLst/>
          </a:prstGeom>
          <a:ln w="9525">
            <a:solidFill>
              <a:srgbClr val="4384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2984861" y="5567038"/>
            <a:ext cx="992803" cy="1047163"/>
          </a:xfrm>
          <a:prstGeom prst="line">
            <a:avLst/>
          </a:prstGeom>
          <a:ln w="9525">
            <a:solidFill>
              <a:srgbClr val="33A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847238" y="5127027"/>
            <a:ext cx="816713" cy="853366"/>
          </a:xfrm>
          <a:prstGeom prst="line">
            <a:avLst/>
          </a:prstGeom>
          <a:ln w="9525">
            <a:solidFill>
              <a:srgbClr val="FBB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 rot="13620000" flipH="1" flipV="1">
            <a:off x="4906904" y="5385707"/>
            <a:ext cx="158611" cy="392578"/>
          </a:xfrm>
          <a:prstGeom prst="ellipse">
            <a:avLst/>
          </a:prstGeom>
          <a:solidFill>
            <a:srgbClr val="438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13620000" flipH="1" flipV="1">
            <a:off x="2334960" y="5695057"/>
            <a:ext cx="231354" cy="503486"/>
          </a:xfrm>
          <a:prstGeom prst="ellipse">
            <a:avLst/>
          </a:prstGeom>
          <a:solidFill>
            <a:srgbClr val="E9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3620000" flipH="1" flipV="1">
            <a:off x="10018014" y="946486"/>
            <a:ext cx="100646" cy="286001"/>
          </a:xfrm>
          <a:prstGeom prst="ellipse">
            <a:avLst/>
          </a:prstGeom>
          <a:solidFill>
            <a:srgbClr val="33A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13620000" flipH="1" flipV="1">
            <a:off x="7981561" y="1033459"/>
            <a:ext cx="100646" cy="286001"/>
          </a:xfrm>
          <a:prstGeom prst="ellipse">
            <a:avLst/>
          </a:prstGeom>
          <a:solidFill>
            <a:srgbClr val="FBB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8824" y1="19753" x2="32468" y2="64609"/>
                        <a14:foregroundMark x1="48735" y1="16872" x2="42447" y2="70370"/>
                        <a14:foregroundMark x1="50649" y1="38066" x2="55844" y2="32922"/>
                        <a14:foregroundMark x1="56049" y1="39300" x2="53930" y2="70370"/>
                        <a14:foregroundMark x1="66165" y1="34774" x2="62884" y2="66461"/>
                        <a14:foregroundMark x1="74983" y1="35185" x2="73821" y2="60700"/>
                        <a14:foregroundMark x1="65550" y1="32922" x2="61928" y2="54321"/>
                        <a14:foregroundMark x1="61176" y1="64609" x2="65208" y2="69753"/>
                        <a14:foregroundMark x1="68421" y1="65226" x2="71907" y2="61728"/>
                        <a14:foregroundMark x1="85304" y1="36420" x2="94258" y2="30658"/>
                        <a14:foregroundMark x1="95625" y1="37654" x2="95079" y2="70988"/>
                        <a14:foregroundMark x1="92344" y1="49588" x2="81066" y2="61111"/>
                        <a14:foregroundMark x1="83185" y1="72634" x2="92960" y2="61728"/>
                        <a14:foregroundMark x1="14149" y1="35802" x2="26384" y2="31893"/>
                        <a14:foregroundMark x1="26384" y1="35802" x2="19891" y2="72222"/>
                        <a14:foregroundMark x1="19891" y1="49588" x2="8544" y2="63992"/>
                        <a14:foregroundMark x1="10458" y1="68107" x2="16405" y2="65844"/>
                        <a14:foregroundMark x1="27888" y1="84774" x2="29392" y2="84774"/>
                        <a14:foregroundMark x1="28571" y1="95473" x2="28571" y2="84774"/>
                        <a14:foregroundMark x1="31306" y1="85597" x2="31306" y2="94239"/>
                        <a14:foregroundMark x1="31716" y1="85185" x2="33424" y2="85185"/>
                        <a14:foregroundMark x1="32262" y1="90329" x2="33561" y2="90329"/>
                        <a14:foregroundMark x1="31306" y1="95062" x2="33561" y2="95062"/>
                        <a14:foregroundMark x1="36295" y1="85185" x2="34723" y2="87243"/>
                        <a14:foregroundMark x1="34723" y1="89918" x2="35612" y2="95473"/>
                        <a14:foregroundMark x1="36022" y1="95885" x2="37867" y2="93827"/>
                        <a14:foregroundMark x1="36569" y1="84156" x2="38004" y2="86831"/>
                        <a14:foregroundMark x1="39166" y1="85185" x2="39303" y2="95062"/>
                        <a14:foregroundMark x1="39781" y1="90329" x2="41627" y2="90329"/>
                        <a14:foregroundMark x1="42037" y1="84156" x2="41900" y2="95473"/>
                        <a14:foregroundMark x1="43472" y1="85597" x2="43472" y2="93827"/>
                        <a14:foregroundMark x1="43882" y1="86420" x2="45796" y2="93827"/>
                        <a14:foregroundMark x1="46480" y1="85597" x2="46070" y2="93827"/>
                        <a14:foregroundMark x1="49077" y1="85185" x2="47505" y2="90329"/>
                        <a14:foregroundMark x1="49487" y1="85597" x2="51059" y2="88066"/>
                        <a14:foregroundMark x1="50923" y1="89506" x2="50649" y2="93827"/>
                        <a14:foregroundMark x1="47642" y1="91564" x2="49214" y2="95062"/>
                        <a14:foregroundMark x1="52495" y1="85597" x2="52495" y2="95062"/>
                        <a14:foregroundMark x1="52495" y1="94650" x2="54272" y2="95062"/>
                        <a14:foregroundMark x1="55571" y1="86831" x2="55229" y2="91975"/>
                        <a14:foregroundMark x1="55707" y1="86831" x2="57826" y2="85597"/>
                        <a14:foregroundMark x1="57826" y1="85597" x2="58442" y2="91152"/>
                        <a14:foregroundMark x1="58442" y1="91152" x2="56801" y2="95062"/>
                        <a14:foregroundMark x1="62269" y1="86008" x2="60424" y2="84774"/>
                        <a14:foregroundMark x1="60287" y1="86831" x2="59535" y2="91975"/>
                        <a14:foregroundMark x1="59877" y1="92387" x2="60560" y2="94650"/>
                        <a14:foregroundMark x1="60971" y1="95473" x2="62406" y2="94650"/>
                        <a14:foregroundMark x1="61722" y1="90741" x2="62884" y2="90329"/>
                        <a14:foregroundMark x1="62884" y1="90329" x2="62884" y2="92798"/>
                        <a14:foregroundMark x1="62133" y1="86008" x2="62884" y2="87654"/>
                        <a14:foregroundMark x1="63705" y1="85185" x2="65003" y2="89918"/>
                        <a14:foregroundMark x1="66576" y1="85185" x2="64867" y2="89918"/>
                        <a14:foregroundMark x1="65277" y1="89506" x2="65003" y2="958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1721" y="94681"/>
            <a:ext cx="1232387" cy="3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11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81A452A-234A-4E0B-9B6D-F8F88C8EBCF0"/>
  <p:tag name="ISPRING_SCORM_RATE_SLIDES" val="1"/>
  <p:tag name="ISPRINGONLINEFOLDERID" val="0"/>
  <p:tag name="ISPRINGONLINEFOLDERPATH" val="內容清單"/>
  <p:tag name="ISPRINGCLOUDFOLDERID" val="0"/>
  <p:tag name="ISPRINGCLOUDFOLDERPATH" val="函式庫"/>
  <p:tag name="ISPRING_PLAYERS_CUSTOMIZATION" val="UEsDBBQAAgAIABS9OUk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UvTlJJGX/Cx0DAAA2DAAAJwAAAHVuaXZlcnNhbC9mbGFzaF9wdWJsaXNoaW5nX3NldHRpbmdzLnhtbNVW3W7aMBS+5yksT70sabt261CgqgpoVVtAhWnrVWViQ6z6J4ttKL3a0+zB9iQ7joGC2nXpD9ImFBEfn/OdX39xfHQrBZqw3HCt6ni3uoMRU4mmXI3r+MugvX2IkbFEUSK0YnWsNEZHjUqcuaHgJu0za0HVIIBRppbZOk6tzWpRNJ1Oq9xkud/VwlnAN9VEyyjLmWHKsjzKBJnBn51lzOA5QgkAeKRWc7NGpYJQHJAuNHWCIU4hcsV9UkS0BTEpjoLakCQ341w7RU+00DnKx8M6fnd47H8LnQDV5JIpXxPTAKEX2xqhlPsoiOjzO4ZSxscphLu3j9GUU5sWr5HXj6OHKAV2SJ14lBMNNVB2Di+ZJZRYEpbBn2W31iwEQURnikieDGAH+fzruDm4/nzVa12en3bOrgfd7vngtBeCKGyidZw4WncUQ0Da5Qlb+omJtSRJIW6wGRFhWBytihZqI63WgvNrNNQCal9YwRjJIaMdItlKN/o3XLVBcxejESQiZnV8nHMiMOKWCJ4sjY0bGstt0fX2qiYCLBhPhi76+N59qE6Sktyw1bAWO8bXPGl81U5QNNMOCX7DkNUI8ncS3lKGVpuDRrmWhRTGxyIjOHiccDZl9Kio6RzwT46uwIV0YAmzmglmg4fvjt+hIRvpHHAZmcBkg5ybgF99FnBGjLkHJYsYt/rnp83W9Wmn2fq25RMkdEJU8kxwaDiTmd0IPpkhpe3CDsqREGdY0RTKabFXJrfqy9tguHQitPmtm7ECvcGWbMbLcxrz1whKu03JpDiI/nAV0HAEObQkYMJGAnTBlWNlAROikFZihkgCtGb8sZ5w7QxIwgEO0OblEQZ7xFWxGgO1gcecsrwU5M7u3vv9gw8fDz/VqtGvHz+3nzSaE35PEO8uMP7Jk5S/pP2HbBhHnqUfJ22bu3+Ts69a/TJl7XTLaHXPymhdho9Cb+WDUCoEIJFxOBRAI4JLbhl9y5F4QVtf9S0OM7GZtm4w59eM8n+Tclgtr3Vr97g4evSi6XckV1xCITyFLW+njYP9HbgZPrpVqQDa+l2/UfkNUEsDBBQAAgAIABS9OUlYCaByugIAAFUKAAAhAAAAdW5pdmVyc2FsL2ZsYXNoX3NraW5fc2V0dGluZ3MueG1slVZtb+IwDP5+vwJx3+nulZ2UITHGSZN2t+k27XvamjYiTarEZce/vyRNaQJ09LAmEft5bMexzYjeMrH4MJmQTHKpngGRiUJbTaebsPxmmjaIUswyKRAEzoRUFeXTxcef7kMSh7zEkjtQYzkbmkEfZu4+Yyg+xre5lSFCJquaiv2DLOQspdm2ULIR+cXUyn0NijOxNcirH/PVejAAZxrvEaoop/W1lXGUWoHWYFP6vrZykcVpCryLdOU+Izl9qPdvf0TbMc3Q0ZafrAzRalpAXOTrpZVhvDDe41eZW3mfgPAXDfTLZyuDUE73oGLnd1+tDDJk3dT/0yO1koUtaMx5/xEPHC5pbsbPZnVl5SLBXsgGuvgKvjzurncByH8N557YcVWSP9m6Hi0E++gph8WGcg0k6Y6tUZfy7bFBMyAHQKjqQU8m6yfaaFigajyq1/W4P/DGRB768poe8ip5U8GqzThwF+t7/Gp165ZF6PSgCzJUsPPKIMVe2SN/m8KeIANlj3zmLIdHwfcn8GNLy+ke+Zb65wzq33Kj8hsrCGqOubd2p85qIz3Y0dVBaK/oMJXMYaFtOi+sAvtsJHG6NqXkJCci6I4VFJkUvywu3bvLaJIcGXyvne8sggw5nGs4l6NZ0+F7ufOIfmx/FvrLtecJmi1+M6WINCsr87OkpxPPM2NiCjNNzjPsnjRwUPdiIwOOiz1EqqjagnqRko8NIySCHutetrM1BCdJUAOSnK8y8U7OlV80VQpqbV6Nge6qHCtbYMmKkps/fGXwBvkRY8DaUrE0/gRlh74MFL4JgKqs7Lq2PbSWquHIOOygm/1A4a48dDeiTZcONdwSH2CDYct5zaie9Kui75V4hQT6M/hXk1bk+Mgyou2RptrdLJr8bgv3uUR7udtmtvnCRebOvpcix8Z+WkGjtP9O/gNQSwMEFAACAAgAFL05SUZ2oPzyAgAARwsAACYAAAB1bml2ZXJzYWwvaHRtbF9wdWJsaXNoaW5nX3NldHRpbmdzLnhtbM1W3U7bMBS+71NYnrikAcY2VqVFiIJAY7SinTau0GnsNhaOndlOS7na0+zB9iQ7jtvSCtYFRKepihofn/OdP58vjg/vMknG3FihVZPu1nco4SrRTKhRk37pn24fUGIdKAZSK96kSlNy2KrFeTGQwqY97hyqWoIwyjZy16Spc3kjiiaTSV3Y3PhdLQuH+Lae6CzKDbdcOW6iXMIU/9w055bOECoA4JNpNTNr1WqExAHps2aF5EQwjFwJnxTIM5dJGgWtASS3I6MLxY611IaY0aBJ3xwc+d9cJyC1RcaVL4ltodCLXQMYEz4IkD1xz0nKxSjFaPf2KZkI5tLyNfL6cfQYpcQOmYNHOdZYAuVm8Bl3wMBBWAZ/jt85OxcEEZsqyETSxx3i02/Sdv/m7Lp7cnVxfvnppt/pXPTPuyGI0iZaxYmjVUcxBqQLk/CFnxicgyTFuNFmCNLyOFoWzdWGWq0E59dkoCWWvrSiZIiRymmTHhkBkhLhQIpksevAjLg7FRJz8La79aFy9AEw5JukYCxfdjTfsb6KSeurLiQjU10QKW45cZpgRkWGbykny+UmQ6OzUirBOmKlYJyMBZ9wdlhWaQb4J0fX6CIr0BIPXy65Cx6+F+KeDPhQG8TlMMajinJhA379WcA5WPsACvMYt3oX5+2Tm/PL9sm3LZ8gsDGo5Jng2EKe5W4j+DAlSru5HZYjgcLysilMsHKvSm71l7fBiqyQoc2v3Ywl6A22ZDNentOYv0ZQ2W0K43IQ/XCV0DiCAlsSMHEjwXEXquBVARNQRCs5JZAgUVk/1mOhC4uSMMAB2r48wmBPhCpXI/xyoEfDuKkEubO793b/3fsPBx8b9ejXj5/ba41mFN6V4N0FDj9eS+ILIn/MhnHkufNpGnam+FcsfH3Sq1Koy04Vrc6nKlpXgea7SxRfKQSkhVE45kgMUmTCcfaaTX5Bo9Z/L0MbX6lRG8xi7XH7f5MIq8X1aOU+FEdPXthqKF+9/LZqvwFQSwMEFAACAAgAFL05SRypIBCZAQAAHwYAAB8AAAB1bml2ZXJzYWwvaHRtbF9za2luX3NldHRpbmdzLmpzjZRNb8IwDIbv/AqUXSfEPmG7ocGkSRwmjdu0QyimVKRJlaQdDPHfV4ePNqk7Fl/Iy5PXsat41+mWi0Ws+9zdud9u/+7vnQaoWZ3Dta+LFj1FnRmRLGCWpCASCSxAitPRs7yvCMqYSWc6336gran5MYX/LLkwdTwjLDShGepwQYnfxOkNBf54tR3rOtRUa/Q8t1bJXqSkBWl7UumUO4ZdvbpVLzGAVQH6ArrkEXimA7fayMrxYYBR5yKVZlxupypWvTmP1rFWuVy05V9tM9DlJ18fgP7T4GXi2YnE2DcLaZh4MsRoJzMNxsAx7+MEg4QFn4Oo+fbd+gP1jJsFBXSRmMSe6NENRp3OeAyNLg1HGD4mS69GNwcYTc7Cxh6Iu1sMjxB8C7phNb7H8ECV5dk/PmCmVYwdaaDNnp9RofgikfExdR+D5PCyaNvWvapQd/0x856QCp7Qinp9advsCEFDgJZ8uibIO6XsBCVKIociNGpaVUPIu4wN5wjuP7uMW8ujVVqOh3I4lm3geg16ppQob/916Z5hrs7+F1BLAwQUAAIACAAUvTlJ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AUvTlJNfmkRGYAAABrAAAAHAAAAHVuaXZlcnNhbC9sb2NhbF9zZXR0aW5ncy54bWwNyjsOg0AMBcCeU1ju8+tSsFBESkkKyAEssCIk73PEWlG4PdtNMW3/z0Y/3crqSHw7X5kUsy8rPonf0/N0ZyohWMQcmhjO1HdNaz6LjRpRY6Gvya7bpLkidJBc58MRiqAXbOdL1xx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FL05SW42vD5uAQAA9wIAACkAAAB1bml2ZXJzYWwvc2tpbl9jdXN0b21pemF0aW9uX3NldHRpbmdzLnhtbI1S22obMRB9z1eI/IAljW4LW4NuWwzFKcQQ8lQWrxKWOtqyUmgp+vhqkxjHrUureZo5Z84wo9Omr2O0zylPT+PPPo9TvA05j/Exra8QavfTYZo/zyGFnFanyt0Yh+n7Jj5MS61WU+7j0M+DXdC0xqh7eUhJrZyqGTOMIsk89Qo5z23FGnAN2Io5Smy7+k3iVXcO+xDzZdV2dYb+2bCJKcx5E4fwYw3n7PfQ+QYf534YKy+tBVuiHKcWx5ZAjHDJfaEaAASy3BGHi5SN1AR5zDiGYhQFCohwThpRiKQcatY1oqow3wjEJGPUFepp7UZaG0dtkdAQous0rxpbus5IjBEhBJgrXEBnMKpsqBoa1HJAcGBAFG00UYA625mOFe+8sBwp6gXGhRkDGJ+Oe9ru/blO1f9e53jOfwhe/IKL6OKt1QVztfvnea7kXXj6duhzQOPw4drebHd+u/tys/10f/3myxcPH1mLWevWf/X2L1BLAwQUAAIACAAUvTlJpeGFFHkCAADzVwAAFwAAAHVuaXZlcnNhbC91bml2ZXJzYWwucG5n7dzda1JhHAfwxzSxpWJ1czZsXnUxsqU2lsVam/gyGRsihisq3chmF81KL1zY0qjWKxbUYNHWwhGywJFBUTSTDQpmNKQXYbZcrC27sBEUFdPW2eU8p+gP+B44v4fnPM/v+TznH/ieNzUbRCVlJYQQkbFBayaEFySEe1TAp78cHu+dpQeO22zQkMhL6Wd6wmuvb6on5F5wdb51JT1fdaRht5sQ8djSy3nuCh8gxHrOqK23ePfn0srGMROl/5BfzKQ2NN6RZM3ZtVnLyPUejaTm7olKj+lmrUwqHn5VyOUWumyp7zF5Ysa9vc/3zs/hU/bl5ecnfv8mp+d2svt95lu+LV0t+b2NpzQJHcV7A08pqi/7q/xr9tgjgWF0DVeoiJPlJZ6IZ3UzTQ/TIqGi2FkqYr5+641ni9GCI/Kx/cUkc0tgQqV4nKyauO8dlKuKT6eLVHipo6ri7K1dwkKsECst7h+gJEGLztHL8pdv/F5e904J885+r2WupeutL8jSpLR3DsqHEixNs1f3hKktzBtO0SvRcCXLSo9hvG3zxY65g4zT/oGYh66pgAABAgQIECBAgAABAgQIECBAgAABAgQIECBAgAABAgQIECBAgAABAgQIECBAgAABAgQIECBAgAABAgQIECBAgAABAgQIECBAgAABAgQIECBAgAABAgQIECBAgAABAuR/kPh8ItTZz+GcZoat2qftdk/o0D6repolOZZSU9SUc/LHerH6r8GyXzKudHUdaWXp9pZSI84nhpqyeV8td4WALbo2tG5HZmP5Zdfe4dRCVH6lbpSZPusbCCTP6GXHT9oqbBqr7PWFB4R+jLpmbURjP/UHUEsDBBQAAgAIABS9OUnsHTlbSgAAAGsAAAAbAAAAdW5pdmVyc2FsL3VuaXZlcnNhbC5wbmcueG1ss7GvyM1RKEstKs7Mz7NVMtQzULK34+WyKShKLctMLVeoAIoZ6RlAgJJCJSq3PDOlJAMoZGhijBDMSM1MzyixVbIwNYcL6gPNBABQSwECAAAUAAIACAAUvTlJFQ6tKGQEAAAHEQAAHQAAAAAAAAABAAAAAAAAAAAAdW5pdmVyc2FsL2NvbW1vbl9tZXNzYWdlcy5sbmdQSwECAAAUAAIACAAUvTlJJGX/Cx0DAAA2DAAAJwAAAAAAAAABAAAAAACfBAAAdW5pdmVyc2FsL2ZsYXNoX3B1Ymxpc2hpbmdfc2V0dGluZ3MueG1sUEsBAgAAFAACAAgAFL05SVgJoHK6AgAAVQoAACEAAAAAAAAAAQAAAAAAAQgAAHVuaXZlcnNhbC9mbGFzaF9za2luX3NldHRpbmdzLnhtbFBLAQIAABQAAgAIABS9OUlGdqD88gIAAEcLAAAmAAAAAAAAAAEAAAAAAPoKAAB1bml2ZXJzYWwvaHRtbF9wdWJsaXNoaW5nX3NldHRpbmdzLnhtbFBLAQIAABQAAgAIABS9OUkcqSAQmQEAAB8GAAAfAAAAAAAAAAEAAAAAADAOAAB1bml2ZXJzYWwvaHRtbF9za2luX3NldHRpbmdzLmpzUEsBAgAAFAACAAgAFL05ST08L9HBAAAA5QEAABoAAAAAAAAAAQAAAAAABhAAAHVuaXZlcnNhbC9pMThuX3ByZXNldHMueG1sUEsBAgAAFAACAAgAFL05STX5pERmAAAAawAAABwAAAAAAAAAAQAAAAAA/xAAAHVuaXZlcnNhbC9sb2NhbF9zZXR0aW5ncy54bWxQSwECAAAUAAIACABElFdHI7RO+/sCAACwCAAAFAAAAAAAAAABAAAAAACfEQAAdW5pdmVyc2FsL3BsYXllci54bWxQSwECAAAUAAIACAAUvTlJbja8Pm4BAAD3AgAAKQAAAAAAAAABAAAAAADMFAAAdW5pdmVyc2FsL3NraW5fY3VzdG9taXphdGlvbl9zZXR0aW5ncy54bWxQSwECAAAUAAIACAAUvTlJpeGFFHkCAADzVwAAFwAAAAAAAAAAAAAAAACBFgAAdW5pdmVyc2FsL3VuaXZlcnNhbC5wbmdQSwECAAAUAAIACAAUvTlJ7B05W0oAAABrAAAAGwAAAAAAAAABAAAAAAAvGQAAdW5pdmVyc2FsL3VuaXZlcnNhbC5wbmcueG1sUEsFBgAAAAALAAsASQMAALIZAAAAAA=="/>
  <p:tag name="ISPRING_PRESENTATION_TITLE" val="演示文稿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4"/>
  <p:tag name="RESOURCEID" val="2015"/>
  <p:tag name="PAMAINTYPE" val="4"/>
  <p:tag name="PATYPE" val="171"/>
  <p:tag name="PASUBTYPE" val="172"/>
  <p:tag name="RESOURCELIBID" val="20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4"/>
  <p:tag name="RESOURCEID" val="2015"/>
  <p:tag name="PAMAINTYPE" val="4"/>
  <p:tag name="PATYPE" val="171"/>
  <p:tag name="PASUBTYPE" val="172"/>
  <p:tag name="RESOURCELIBID" val="20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heme/theme1.xml><?xml version="1.0" encoding="utf-8"?>
<a:theme xmlns:a="http://schemas.openxmlformats.org/drawingml/2006/main" name="第一PPT，www.1ppt.com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384F1"/>
      </a:accent1>
      <a:accent2>
        <a:srgbClr val="E94236"/>
      </a:accent2>
      <a:accent3>
        <a:srgbClr val="FBBD06"/>
      </a:accent3>
      <a:accent4>
        <a:srgbClr val="33A95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384F1"/>
    </a:accent1>
    <a:accent2>
      <a:srgbClr val="E94236"/>
    </a:accent2>
    <a:accent3>
      <a:srgbClr val="FBBD06"/>
    </a:accent3>
    <a:accent4>
      <a:srgbClr val="33A952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自定义 1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384F1"/>
    </a:accent1>
    <a:accent2>
      <a:srgbClr val="E94236"/>
    </a:accent2>
    <a:accent3>
      <a:srgbClr val="FBBD06"/>
    </a:accent3>
    <a:accent4>
      <a:srgbClr val="33A952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自定义 1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384F1"/>
    </a:accent1>
    <a:accent2>
      <a:srgbClr val="E94236"/>
    </a:accent2>
    <a:accent3>
      <a:srgbClr val="FBBD06"/>
    </a:accent3>
    <a:accent4>
      <a:srgbClr val="33A952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自定义 1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384F1"/>
    </a:accent1>
    <a:accent2>
      <a:srgbClr val="E94236"/>
    </a:accent2>
    <a:accent3>
      <a:srgbClr val="FBBD06"/>
    </a:accent3>
    <a:accent4>
      <a:srgbClr val="33A952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自定义 1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384F1"/>
    </a:accent1>
    <a:accent2>
      <a:srgbClr val="E94236"/>
    </a:accent2>
    <a:accent3>
      <a:srgbClr val="FBBD06"/>
    </a:accent3>
    <a:accent4>
      <a:srgbClr val="33A952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</TotalTime>
  <Words>283</Words>
  <Application>Microsoft Office PowerPoint</Application>
  <PresentationFormat>宽屏</PresentationFormat>
  <Paragraphs>86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Aharoni</vt:lpstr>
      <vt:lpstr>华文细黑</vt:lpstr>
      <vt:lpstr>宋体</vt:lpstr>
      <vt:lpstr>微软雅黑</vt:lpstr>
      <vt:lpstr>Arial</vt:lpstr>
      <vt:lpstr>Arial Black</vt:lpstr>
      <vt:lpstr>Arial Rounded MT Bold</vt:lpstr>
      <vt:lpstr>Bahnschrift Condensed</vt:lpstr>
      <vt:lpstr>Calibri</vt:lpstr>
      <vt:lpstr>Eras Bold ITC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白色极简</dc:title>
  <dc:creator>第一PPT</dc:creator>
  <cp:keywords>www.1ppt.com</cp:keywords>
  <dc:description>www.1ppt.com</dc:description>
  <cp:lastModifiedBy>俞崟1</cp:lastModifiedBy>
  <cp:revision>131</cp:revision>
  <dcterms:created xsi:type="dcterms:W3CDTF">2016-09-14T22:36:34Z</dcterms:created>
  <dcterms:modified xsi:type="dcterms:W3CDTF">2021-08-25T10:42:49Z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SEDS_HWMT_d46a6755">
    <vt:lpwstr>f24472e1_mFV3wz84Kik0O8pOmXv5rIPvuXo=_8QgmryFrPzU+I4tPjHT0s9LQ0JWYpSj9ZpwHDC5wgCQnz74q3GqpNkbboodhag==_2b09c8ea</vt:lpwstr>
  </property>
</Properties>
</file>