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14"/>
  </p:notesMasterIdLst>
  <p:handoutMasterIdLst>
    <p:handoutMasterId r:id="rId15"/>
  </p:handoutMasterIdLst>
  <p:sldIdLst>
    <p:sldId id="334" r:id="rId6"/>
    <p:sldId id="303" r:id="rId7"/>
    <p:sldId id="323" r:id="rId8"/>
    <p:sldId id="338" r:id="rId9"/>
    <p:sldId id="337" r:id="rId10"/>
    <p:sldId id="339" r:id="rId11"/>
    <p:sldId id="332" r:id="rId12"/>
    <p:sldId id="340" r:id="rId13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4301" autoAdjust="0"/>
  </p:normalViewPr>
  <p:slideViewPr>
    <p:cSldViewPr snapToGrid="0" snapToObjects="1">
      <p:cViewPr varScale="1">
        <p:scale>
          <a:sx n="144" d="100"/>
          <a:sy n="144" d="100"/>
        </p:scale>
        <p:origin x="514" y="101"/>
      </p:cViewPr>
      <p:guideLst>
        <p:guide orient="horz" pos="116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44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87105-82DB-3944-92F9-9E8107DD301D}" type="datetimeFigureOut">
              <a:rPr kumimoji="1" lang="zh-CN" altLang="en-US" smtClean="0"/>
              <a:t>2020/6/5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ADDF5-C338-9B4D-AB2A-45ADA2B290A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9553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48641-8BE8-214E-A5C3-63E32D5B105B}" type="datetimeFigureOut">
              <a:rPr kumimoji="1" lang="zh-CN" altLang="en-US" smtClean="0"/>
              <a:t>2020/6/5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3D07C-BDC9-934C-97E3-32FBA4F7B26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527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AB251-8DCD-224E-81C8-22429DE52D55}" type="slidenum">
              <a:rPr kumimoji="1"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</a:t>
            </a:fld>
            <a:endParaRPr kumimoji="1"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9877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AB251-8DCD-224E-81C8-22429DE52D55}" type="slidenum">
              <a:rPr kumimoji="1"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2</a:t>
            </a:fld>
            <a:endParaRPr kumimoji="1"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106010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AB251-8DCD-224E-81C8-22429DE52D55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3024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AB251-8DCD-224E-81C8-22429DE52D55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7818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加黑体，道闸加视场角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DF73F-C021-4F84-93A0-74723747812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638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AB251-8DCD-224E-81C8-22429DE52D55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0572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加黑体，道闸加视场角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DF73F-C021-4F84-93A0-74723747812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889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加黑体，道闸加视场角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DF73F-C021-4F84-93A0-74723747812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92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产品/方案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-1" y="0"/>
            <a:ext cx="9241277" cy="5143500"/>
            <a:chOff x="-1" y="0"/>
            <a:chExt cx="9241277" cy="5143500"/>
          </a:xfrm>
        </p:grpSpPr>
        <p:pic>
          <p:nvPicPr>
            <p:cNvPr id="17" name="图片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0"/>
              <a:ext cx="9241277" cy="514350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37" y="0"/>
              <a:ext cx="9144000" cy="5141596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778" y="371176"/>
              <a:ext cx="1299295" cy="388745"/>
            </a:xfrm>
            <a:prstGeom prst="rect">
              <a:avLst/>
            </a:prstGeom>
          </p:spPr>
        </p:pic>
      </p:grpSp>
      <p:sp>
        <p:nvSpPr>
          <p:cNvPr id="30" name="文本占位符 29"/>
          <p:cNvSpPr>
            <a:spLocks noGrp="1"/>
          </p:cNvSpPr>
          <p:nvPr>
            <p:ph type="body" sz="quarter" idx="15" hasCustomPrompt="1"/>
          </p:nvPr>
        </p:nvSpPr>
        <p:spPr>
          <a:xfrm>
            <a:off x="1292696" y="1634551"/>
            <a:ext cx="6419714" cy="914400"/>
          </a:xfr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kumimoji="1" lang="zh-CN" altLang="en-US" dirty="0" smtClean="0"/>
              <a:t>产品 </a:t>
            </a:r>
            <a:r>
              <a:rPr kumimoji="1" lang="en-US" altLang="zh-CN" dirty="0" smtClean="0"/>
              <a:t>/</a:t>
            </a:r>
            <a:r>
              <a:rPr kumimoji="1" lang="zh-CN" altLang="en-US" dirty="0" smtClean="0"/>
              <a:t> 方案名称</a:t>
            </a:r>
            <a:endParaRPr kumimoji="1" lang="zh-CN" altLang="en-US" dirty="0"/>
          </a:p>
        </p:txBody>
      </p:sp>
      <p:cxnSp>
        <p:nvCxnSpPr>
          <p:cNvPr id="7" name="直接连接符 15">
            <a:extLst>
              <a:ext uri="{FF2B5EF4-FFF2-40B4-BE49-F238E27FC236}">
                <a16:creationId xmlns:a16="http://schemas.microsoft.com/office/drawing/2014/main" id="{EA57E4A8-61DB-4AB4-8FE5-6BE63E6E5CD9}"/>
              </a:ext>
            </a:extLst>
          </p:cNvPr>
          <p:cNvCxnSpPr/>
          <p:nvPr userDrawn="1"/>
        </p:nvCxnSpPr>
        <p:spPr>
          <a:xfrm>
            <a:off x="6899611" y="2734826"/>
            <a:ext cx="1202241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0070C0"/>
                </a:gs>
                <a:gs pos="100000">
                  <a:schemeClr val="accent5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id="{EA57E4A8-61DB-4AB4-8FE5-6BE63E6E5CD9}"/>
              </a:ext>
            </a:extLst>
          </p:cNvPr>
          <p:cNvCxnSpPr/>
          <p:nvPr userDrawn="1"/>
        </p:nvCxnSpPr>
        <p:spPr>
          <a:xfrm>
            <a:off x="1135952" y="2718246"/>
            <a:ext cx="1202241" cy="0"/>
          </a:xfrm>
          <a:prstGeom prst="line">
            <a:avLst/>
          </a:prstGeom>
          <a:ln w="25400">
            <a:gradFill flip="none" rotWithShape="1">
              <a:gsLst>
                <a:gs pos="100000">
                  <a:srgbClr val="0070C0"/>
                </a:gs>
                <a:gs pos="0">
                  <a:schemeClr val="accent5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 8"/>
          <p:cNvGrpSpPr/>
          <p:nvPr userDrawn="1"/>
        </p:nvGrpSpPr>
        <p:grpSpPr>
          <a:xfrm>
            <a:off x="2600836" y="2584785"/>
            <a:ext cx="3932732" cy="300082"/>
            <a:chOff x="2698648" y="3902543"/>
            <a:chExt cx="3932732" cy="30008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7690561-9140-49CC-A9E9-66FF02051D34}"/>
                </a:ext>
              </a:extLst>
            </p:cNvPr>
            <p:cNvSpPr/>
            <p:nvPr/>
          </p:nvSpPr>
          <p:spPr>
            <a:xfrm>
              <a:off x="5927341" y="3902543"/>
              <a:ext cx="704039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全生态</a:t>
              </a:r>
              <a:endParaRPr lang="zh-CN" altLang="en-US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8553AB0-2BC2-4B24-B705-9863690A0004}"/>
                </a:ext>
              </a:extLst>
            </p:cNvPr>
            <p:cNvSpPr/>
            <p:nvPr/>
          </p:nvSpPr>
          <p:spPr>
            <a:xfrm>
              <a:off x="2698648" y="3902543"/>
              <a:ext cx="704039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全感知</a:t>
              </a:r>
              <a:endParaRPr lang="zh-CN" altLang="en-US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FB9EADA-7460-4EE3-AF73-C77E7FC0932B}"/>
                </a:ext>
              </a:extLst>
            </p:cNvPr>
            <p:cNvSpPr/>
            <p:nvPr/>
          </p:nvSpPr>
          <p:spPr>
            <a:xfrm>
              <a:off x="4870082" y="3902543"/>
              <a:ext cx="704039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全计算</a:t>
              </a:r>
              <a:endParaRPr lang="zh-CN" altLang="en-US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5B43CA7-6375-4A0C-B771-672859B3E30C}"/>
                </a:ext>
              </a:extLst>
            </p:cNvPr>
            <p:cNvSpPr/>
            <p:nvPr/>
          </p:nvSpPr>
          <p:spPr>
            <a:xfrm>
              <a:off x="3723853" y="3902543"/>
              <a:ext cx="704039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全智能</a:t>
              </a:r>
              <a:endParaRPr lang="zh-CN" altLang="en-US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cxnSp>
          <p:nvCxnSpPr>
            <p:cNvPr id="14" name="直接连接符 27">
              <a:extLst>
                <a:ext uri="{FF2B5EF4-FFF2-40B4-BE49-F238E27FC236}">
                  <a16:creationId xmlns:a16="http://schemas.microsoft.com/office/drawing/2014/main" id="{9CAF3FED-E1B6-40DA-9070-3829DA319262}"/>
                </a:ext>
              </a:extLst>
            </p:cNvPr>
            <p:cNvCxnSpPr>
              <a:cxnSpLocks/>
            </p:cNvCxnSpPr>
            <p:nvPr/>
          </p:nvCxnSpPr>
          <p:spPr>
            <a:xfrm>
              <a:off x="3502758" y="4000586"/>
              <a:ext cx="0" cy="14816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28">
              <a:extLst>
                <a:ext uri="{FF2B5EF4-FFF2-40B4-BE49-F238E27FC236}">
                  <a16:creationId xmlns:a16="http://schemas.microsoft.com/office/drawing/2014/main" id="{6CA4687E-F427-4D3A-B42B-09CB18F540A2}"/>
                </a:ext>
              </a:extLst>
            </p:cNvPr>
            <p:cNvCxnSpPr>
              <a:cxnSpLocks/>
            </p:cNvCxnSpPr>
            <p:nvPr/>
          </p:nvCxnSpPr>
          <p:spPr>
            <a:xfrm>
              <a:off x="4648987" y="4000586"/>
              <a:ext cx="0" cy="14816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29">
              <a:extLst>
                <a:ext uri="{FF2B5EF4-FFF2-40B4-BE49-F238E27FC236}">
                  <a16:creationId xmlns:a16="http://schemas.microsoft.com/office/drawing/2014/main" id="{C4D55987-7007-4343-A658-0B8E6C213E2F}"/>
                </a:ext>
              </a:extLst>
            </p:cNvPr>
            <p:cNvCxnSpPr>
              <a:cxnSpLocks/>
            </p:cNvCxnSpPr>
            <p:nvPr/>
          </p:nvCxnSpPr>
          <p:spPr>
            <a:xfrm>
              <a:off x="5795215" y="4000586"/>
              <a:ext cx="0" cy="14816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386" y="4339339"/>
            <a:ext cx="1320127" cy="236460"/>
          </a:xfrm>
          <a:prstGeom prst="rect">
            <a:avLst/>
          </a:prstGeom>
        </p:spPr>
      </p:pic>
      <p:sp>
        <p:nvSpPr>
          <p:cNvPr id="28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2870948" y="3724581"/>
            <a:ext cx="3286784" cy="318298"/>
          </a:xfrm>
        </p:spPr>
        <p:txBody>
          <a:bodyPr anchor="ctr">
            <a:noAutofit/>
          </a:bodyPr>
          <a:lstStyle>
            <a:lvl1pPr marL="0" indent="0" algn="dist">
              <a:buNone/>
              <a:defRPr sz="1090">
                <a:solidFill>
                  <a:schemeClr val="bg1"/>
                </a:solidFill>
              </a:defRPr>
            </a:lvl1pPr>
            <a:lvl2pPr marL="342900" indent="0">
              <a:buNone/>
              <a:defRPr sz="900">
                <a:solidFill>
                  <a:schemeClr val="bg1"/>
                </a:solidFill>
              </a:defRPr>
            </a:lvl2pPr>
            <a:lvl3pPr marL="685800" indent="0">
              <a:buNone/>
              <a:defRPr sz="900">
                <a:solidFill>
                  <a:schemeClr val="bg1"/>
                </a:solidFill>
              </a:defRPr>
            </a:lvl3pPr>
            <a:lvl4pPr marL="1028700" indent="0">
              <a:buNone/>
              <a:defRPr sz="900">
                <a:solidFill>
                  <a:schemeClr val="bg1"/>
                </a:solidFill>
              </a:defRPr>
            </a:lvl4pPr>
            <a:lvl5pPr marL="1371600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CN" altLang="en-US" dirty="0" smtClean="0"/>
              <a:t>汇报人：</a:t>
            </a:r>
            <a:r>
              <a:rPr kumimoji="1" lang="en-US" altLang="zh-CN" dirty="0" smtClean="0"/>
              <a:t>XXX</a:t>
            </a:r>
            <a:r>
              <a:rPr kumimoji="1" lang="zh-CN" altLang="en-US" dirty="0" smtClean="0"/>
              <a:t>      </a:t>
            </a:r>
            <a:r>
              <a:rPr kumimoji="1" lang="en-US" altLang="zh-CN" dirty="0" smtClean="0"/>
              <a:t>2018</a:t>
            </a:r>
            <a:r>
              <a:rPr kumimoji="1" lang="zh-CN" altLang="en-US" dirty="0" smtClean="0"/>
              <a:t> 年 </a:t>
            </a:r>
            <a:r>
              <a:rPr kumimoji="1" lang="en-US" altLang="zh-CN" dirty="0" smtClean="0"/>
              <a:t>xx</a:t>
            </a:r>
            <a:r>
              <a:rPr kumimoji="1" lang="zh-CN" altLang="en-US" dirty="0" smtClean="0"/>
              <a:t> 月 </a:t>
            </a:r>
            <a:r>
              <a:rPr kumimoji="1" lang="en-US" altLang="zh-CN" dirty="0" smtClean="0"/>
              <a:t>xx</a:t>
            </a:r>
            <a:r>
              <a:rPr kumimoji="1" lang="zh-CN" altLang="en-US" dirty="0" smtClean="0"/>
              <a:t> 日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演讲主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 9"/>
          <p:cNvGrpSpPr/>
          <p:nvPr userDrawn="1"/>
        </p:nvGrpSpPr>
        <p:grpSpPr>
          <a:xfrm>
            <a:off x="-1" y="0"/>
            <a:ext cx="9241277" cy="5143500"/>
            <a:chOff x="-1" y="0"/>
            <a:chExt cx="9241277" cy="514350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0"/>
              <a:ext cx="9241277" cy="51435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37" y="0"/>
              <a:ext cx="9144000" cy="5141596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778" y="371176"/>
              <a:ext cx="1299295" cy="388745"/>
            </a:xfrm>
            <a:prstGeom prst="rect">
              <a:avLst/>
            </a:prstGeom>
          </p:spPr>
        </p:pic>
      </p:grpSp>
      <p:sp>
        <p:nvSpPr>
          <p:cNvPr id="22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696" y="1634551"/>
            <a:ext cx="6419714" cy="914400"/>
          </a:xfr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kumimoji="1" lang="en-US" altLang="zh-CN" dirty="0" smtClean="0"/>
              <a:t>XXX</a:t>
            </a:r>
            <a:r>
              <a:rPr kumimoji="1" lang="zh-CN" altLang="en-US" dirty="0" smtClean="0"/>
              <a:t>汇报主题</a:t>
            </a:r>
            <a:endParaRPr kumimoji="1" lang="zh-CN" altLang="en-US" dirty="0"/>
          </a:p>
        </p:txBody>
      </p:sp>
      <p:cxnSp>
        <p:nvCxnSpPr>
          <p:cNvPr id="17" name="直接连接符 15">
            <a:extLst>
              <a:ext uri="{FF2B5EF4-FFF2-40B4-BE49-F238E27FC236}">
                <a16:creationId xmlns:a16="http://schemas.microsoft.com/office/drawing/2014/main" id="{EA57E4A8-61DB-4AB4-8FE5-6BE63E6E5CD9}"/>
              </a:ext>
            </a:extLst>
          </p:cNvPr>
          <p:cNvCxnSpPr/>
          <p:nvPr userDrawn="1"/>
        </p:nvCxnSpPr>
        <p:spPr>
          <a:xfrm>
            <a:off x="6899611" y="2734826"/>
            <a:ext cx="1202241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0070C0"/>
                </a:gs>
                <a:gs pos="100000">
                  <a:schemeClr val="accent5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15">
            <a:extLst>
              <a:ext uri="{FF2B5EF4-FFF2-40B4-BE49-F238E27FC236}">
                <a16:creationId xmlns:a16="http://schemas.microsoft.com/office/drawing/2014/main" id="{EA57E4A8-61DB-4AB4-8FE5-6BE63E6E5CD9}"/>
              </a:ext>
            </a:extLst>
          </p:cNvPr>
          <p:cNvCxnSpPr/>
          <p:nvPr userDrawn="1"/>
        </p:nvCxnSpPr>
        <p:spPr>
          <a:xfrm>
            <a:off x="1135952" y="2718246"/>
            <a:ext cx="1202241" cy="0"/>
          </a:xfrm>
          <a:prstGeom prst="line">
            <a:avLst/>
          </a:prstGeom>
          <a:ln w="25400">
            <a:gradFill flip="none" rotWithShape="1">
              <a:gsLst>
                <a:gs pos="100000">
                  <a:srgbClr val="0070C0"/>
                </a:gs>
                <a:gs pos="0">
                  <a:schemeClr val="accent5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386" y="4339339"/>
            <a:ext cx="1320127" cy="236460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2870948" y="3724581"/>
            <a:ext cx="3286784" cy="318298"/>
          </a:xfrm>
        </p:spPr>
        <p:txBody>
          <a:bodyPr anchor="ctr">
            <a:noAutofit/>
          </a:bodyPr>
          <a:lstStyle>
            <a:lvl1pPr marL="0" indent="0" algn="dist">
              <a:buNone/>
              <a:defRPr sz="1090">
                <a:solidFill>
                  <a:schemeClr val="bg1"/>
                </a:solidFill>
              </a:defRPr>
            </a:lvl1pPr>
            <a:lvl2pPr marL="342900" indent="0">
              <a:buNone/>
              <a:defRPr sz="900">
                <a:solidFill>
                  <a:schemeClr val="bg1"/>
                </a:solidFill>
              </a:defRPr>
            </a:lvl2pPr>
            <a:lvl3pPr marL="685800" indent="0">
              <a:buNone/>
              <a:defRPr sz="900">
                <a:solidFill>
                  <a:schemeClr val="bg1"/>
                </a:solidFill>
              </a:defRPr>
            </a:lvl3pPr>
            <a:lvl4pPr marL="1028700" indent="0">
              <a:buNone/>
              <a:defRPr sz="900">
                <a:solidFill>
                  <a:schemeClr val="bg1"/>
                </a:solidFill>
              </a:defRPr>
            </a:lvl4pPr>
            <a:lvl5pPr marL="1371600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CN" altLang="en-US" dirty="0" smtClean="0"/>
              <a:t>汇报人：</a:t>
            </a:r>
            <a:r>
              <a:rPr kumimoji="1" lang="en-US" altLang="zh-CN" dirty="0" smtClean="0"/>
              <a:t>XXX</a:t>
            </a:r>
            <a:r>
              <a:rPr kumimoji="1" lang="zh-CN" altLang="en-US" dirty="0" smtClean="0"/>
              <a:t>      </a:t>
            </a:r>
            <a:r>
              <a:rPr kumimoji="1" lang="en-US" altLang="zh-CN" dirty="0" smtClean="0"/>
              <a:t>2018</a:t>
            </a:r>
            <a:r>
              <a:rPr kumimoji="1" lang="zh-CN" altLang="en-US" dirty="0" smtClean="0"/>
              <a:t> 年 </a:t>
            </a:r>
            <a:r>
              <a:rPr kumimoji="1" lang="en-US" altLang="zh-CN" dirty="0" smtClean="0"/>
              <a:t>xx</a:t>
            </a:r>
            <a:r>
              <a:rPr kumimoji="1" lang="zh-CN" altLang="en-US" dirty="0" smtClean="0"/>
              <a:t> 月 </a:t>
            </a:r>
            <a:r>
              <a:rPr kumimoji="1" lang="en-US" altLang="zh-CN" dirty="0" smtClean="0"/>
              <a:t>xx</a:t>
            </a:r>
            <a:r>
              <a:rPr kumimoji="1" lang="zh-CN" altLang="en-US" dirty="0" smtClean="0"/>
              <a:t> 日</a:t>
            </a:r>
            <a:endParaRPr kumimoji="1" lang="zh-CN" altLang="en-US" dirty="0"/>
          </a:p>
        </p:txBody>
      </p:sp>
      <p:sp>
        <p:nvSpPr>
          <p:cNvPr id="19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3171217" y="2559097"/>
            <a:ext cx="2686246" cy="318298"/>
          </a:xfrm>
        </p:spPr>
        <p:txBody>
          <a:bodyPr anchor="ctr">
            <a:noAutofit/>
          </a:bodyPr>
          <a:lstStyle>
            <a:lvl1pPr marL="0" indent="0" algn="dist">
              <a:buNone/>
              <a:defRPr sz="1090">
                <a:solidFill>
                  <a:schemeClr val="bg1"/>
                </a:solidFill>
              </a:defRPr>
            </a:lvl1pPr>
            <a:lvl2pPr marL="342900" indent="0">
              <a:buNone/>
              <a:defRPr sz="900">
                <a:solidFill>
                  <a:schemeClr val="bg1"/>
                </a:solidFill>
              </a:defRPr>
            </a:lvl2pPr>
            <a:lvl3pPr marL="685800" indent="0">
              <a:buNone/>
              <a:defRPr sz="900">
                <a:solidFill>
                  <a:schemeClr val="bg1"/>
                </a:solidFill>
              </a:defRPr>
            </a:lvl3pPr>
            <a:lvl4pPr marL="1028700" indent="0">
              <a:buNone/>
              <a:defRPr sz="900">
                <a:solidFill>
                  <a:schemeClr val="bg1"/>
                </a:solidFill>
              </a:defRPr>
            </a:lvl4pPr>
            <a:lvl5pPr marL="1371600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en-US" altLang="zh-CN" dirty="0" smtClean="0"/>
              <a:t>2018</a:t>
            </a:r>
            <a:r>
              <a:rPr kumimoji="1" lang="zh-CN" altLang="en-US" dirty="0" smtClean="0"/>
              <a:t>年</a:t>
            </a:r>
            <a:r>
              <a:rPr kumimoji="1" lang="en-US" altLang="zh-CN" dirty="0" smtClean="0"/>
              <a:t>xxx</a:t>
            </a:r>
            <a:r>
              <a:rPr kumimoji="1" lang="zh-CN" altLang="en-US" dirty="0" smtClean="0"/>
              <a:t>工作汇报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 19"/>
          <p:cNvGrpSpPr/>
          <p:nvPr userDrawn="1"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sp>
          <p:nvSpPr>
            <p:cNvPr id="21" name="矩形 20"/>
            <p:cNvSpPr/>
            <p:nvPr userDrawn="1"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1013"/>
            </a:p>
          </p:txBody>
        </p:sp>
        <p:pic>
          <p:nvPicPr>
            <p:cNvPr id="22" name="图片 2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72"/>
            <a:stretch/>
          </p:blipFill>
          <p:spPr>
            <a:xfrm>
              <a:off x="0" y="1"/>
              <a:ext cx="9144000" cy="514350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effectLst/>
          </p:spPr>
        </p:pic>
        <p:pic>
          <p:nvPicPr>
            <p:cNvPr id="24" name="图片 23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4849" y="340283"/>
              <a:ext cx="1072695" cy="320947"/>
            </a:xfrm>
            <a:prstGeom prst="rect">
              <a:avLst/>
            </a:prstGeom>
          </p:spPr>
        </p:pic>
      </p:grpSp>
      <p:sp>
        <p:nvSpPr>
          <p:cNvPr id="7" name="Rectangle 2"/>
          <p:cNvSpPr/>
          <p:nvPr userDrawn="1"/>
        </p:nvSpPr>
        <p:spPr>
          <a:xfrm>
            <a:off x="1419065" y="1518126"/>
            <a:ext cx="1002873" cy="257371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/>
            <a:r>
              <a:rPr lang="zh-CN" altLang="en-US" sz="60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目录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1485182" y="3416847"/>
            <a:ext cx="88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kern="800" spc="150" dirty="0" smtClean="0">
                <a:solidFill>
                  <a:schemeClr val="bg1">
                    <a:lumMod val="65000"/>
                  </a:schemeClr>
                </a:solidFill>
                <a:latin typeface="DengXian" charset="-122"/>
                <a:cs typeface="DengXian" charset="-122"/>
              </a:rPr>
              <a:t>Content</a:t>
            </a:r>
            <a:endParaRPr lang="en-US" altLang="zh-CN" sz="1200" b="1" kern="800" spc="150" dirty="0">
              <a:solidFill>
                <a:schemeClr val="bg1">
                  <a:lumMod val="65000"/>
                </a:schemeClr>
              </a:solidFill>
              <a:latin typeface="DengXian" charset="-122"/>
              <a:cs typeface="DengXian" charset="-122"/>
            </a:endParaRPr>
          </a:p>
        </p:txBody>
      </p:sp>
      <p:sp>
        <p:nvSpPr>
          <p:cNvPr id="9" name="文本占位符 27"/>
          <p:cNvSpPr>
            <a:spLocks noGrp="1"/>
          </p:cNvSpPr>
          <p:nvPr>
            <p:ph type="body" sz="quarter" idx="13" hasCustomPrompt="1"/>
          </p:nvPr>
        </p:nvSpPr>
        <p:spPr>
          <a:xfrm>
            <a:off x="4020985" y="1777792"/>
            <a:ext cx="914400" cy="2472282"/>
          </a:xfrm>
        </p:spPr>
        <p:txBody>
          <a:bodyPr>
            <a:noAutofit/>
          </a:bodyPr>
          <a:lstStyle>
            <a:lvl1pPr marL="0" indent="0">
              <a:lnSpc>
                <a:spcPts val="6000"/>
              </a:lnSpc>
              <a:buNone/>
              <a:defRPr sz="4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kumimoji="1" lang="en-US" altLang="zh-CN" dirty="0" smtClean="0"/>
              <a:t>02</a:t>
            </a:r>
          </a:p>
          <a:p>
            <a:pPr lvl="0"/>
            <a:r>
              <a:rPr kumimoji="1" lang="en-US" altLang="zh-CN" dirty="0" smtClean="0"/>
              <a:t>03</a:t>
            </a:r>
          </a:p>
          <a:p>
            <a:pPr lvl="0"/>
            <a:r>
              <a:rPr kumimoji="1" lang="en-US" altLang="zh-CN" dirty="0" smtClean="0"/>
              <a:t>04</a:t>
            </a:r>
            <a:endParaRPr kumimoji="1" lang="zh-CN" altLang="en-US" dirty="0" smtClean="0"/>
          </a:p>
        </p:txBody>
      </p:sp>
      <p:sp>
        <p:nvSpPr>
          <p:cNvPr id="10" name="文本占位符 30"/>
          <p:cNvSpPr>
            <a:spLocks noGrp="1"/>
          </p:cNvSpPr>
          <p:nvPr>
            <p:ph type="body" sz="quarter" idx="14" hasCustomPrompt="1"/>
          </p:nvPr>
        </p:nvSpPr>
        <p:spPr>
          <a:xfrm>
            <a:off x="4779628" y="1064740"/>
            <a:ext cx="3664834" cy="588518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00B0F0"/>
                </a:solidFill>
              </a:defRPr>
            </a:lvl1pPr>
            <a:lvl2pPr marL="342900" indent="0">
              <a:buNone/>
              <a:defRPr sz="1050" b="0">
                <a:solidFill>
                  <a:schemeClr val="accent5"/>
                </a:solidFill>
              </a:defRPr>
            </a:lvl2pPr>
            <a:lvl3pPr marL="685800" indent="0">
              <a:buNone/>
              <a:defRPr sz="1600" b="1">
                <a:solidFill>
                  <a:schemeClr val="accent5"/>
                </a:solidFill>
              </a:defRPr>
            </a:lvl3pPr>
            <a:lvl4pPr marL="1028700" indent="0">
              <a:buNone/>
              <a:defRPr sz="1600" b="1">
                <a:solidFill>
                  <a:schemeClr val="accent5"/>
                </a:solidFill>
              </a:defRPr>
            </a:lvl4pPr>
            <a:lvl5pPr marL="1371600" indent="0">
              <a:buNone/>
              <a:defRPr sz="1600" b="1">
                <a:solidFill>
                  <a:schemeClr val="accent5"/>
                </a:solidFill>
              </a:defRPr>
            </a:lvl5pPr>
          </a:lstStyle>
          <a:p>
            <a:pPr lvl="0"/>
            <a:r>
              <a:rPr kumimoji="1" lang="zh-CN" altLang="en-US" dirty="0" smtClean="0"/>
              <a:t>单击此处编辑目录标题</a:t>
            </a:r>
          </a:p>
        </p:txBody>
      </p:sp>
      <p:sp>
        <p:nvSpPr>
          <p:cNvPr id="11" name="文本占位符 27"/>
          <p:cNvSpPr>
            <a:spLocks noGrp="1"/>
          </p:cNvSpPr>
          <p:nvPr>
            <p:ph type="body" sz="quarter" idx="15" hasCustomPrompt="1"/>
          </p:nvPr>
        </p:nvSpPr>
        <p:spPr>
          <a:xfrm>
            <a:off x="4020985" y="927434"/>
            <a:ext cx="914400" cy="847609"/>
          </a:xfrm>
        </p:spPr>
        <p:txBody>
          <a:bodyPr>
            <a:noAutofit/>
          </a:bodyPr>
          <a:lstStyle>
            <a:lvl1pPr marL="0" indent="0">
              <a:lnSpc>
                <a:spcPts val="6000"/>
              </a:lnSpc>
              <a:buNone/>
              <a:defRPr sz="4000">
                <a:solidFill>
                  <a:srgbClr val="00B0F0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kumimoji="1" lang="en-US" altLang="zh-CN" dirty="0" smtClean="0"/>
              <a:t>01</a:t>
            </a:r>
            <a:endParaRPr kumimoji="1" lang="zh-CN" altLang="en-US" dirty="0" smtClean="0"/>
          </a:p>
        </p:txBody>
      </p:sp>
      <p:sp>
        <p:nvSpPr>
          <p:cNvPr id="12" name="文本占位符 37"/>
          <p:cNvSpPr>
            <a:spLocks noGrp="1"/>
          </p:cNvSpPr>
          <p:nvPr>
            <p:ph type="body" sz="quarter" idx="16"/>
          </p:nvPr>
        </p:nvSpPr>
        <p:spPr>
          <a:xfrm>
            <a:off x="4779628" y="1334044"/>
            <a:ext cx="3664834" cy="321963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rgbClr val="00B0F0"/>
                </a:solidFill>
              </a:defRPr>
            </a:lvl1pPr>
            <a:lvl2pPr marL="342900" indent="0">
              <a:buNone/>
              <a:defRPr sz="1050">
                <a:solidFill>
                  <a:schemeClr val="accent5"/>
                </a:solidFill>
              </a:defRPr>
            </a:lvl2pPr>
            <a:lvl3pPr marL="685800" indent="0">
              <a:buNone/>
              <a:defRPr sz="1050">
                <a:solidFill>
                  <a:schemeClr val="accent5"/>
                </a:solidFill>
              </a:defRPr>
            </a:lvl3pPr>
            <a:lvl4pPr marL="1028700" indent="0">
              <a:buNone/>
              <a:defRPr sz="1050">
                <a:solidFill>
                  <a:schemeClr val="accent5"/>
                </a:solidFill>
              </a:defRPr>
            </a:lvl4pPr>
            <a:lvl5pPr marL="1371600" indent="0">
              <a:buNone/>
              <a:defRPr sz="1050">
                <a:solidFill>
                  <a:schemeClr val="accent5"/>
                </a:solidFill>
              </a:defRPr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13" name="文本占位符 30"/>
          <p:cNvSpPr>
            <a:spLocks noGrp="1"/>
          </p:cNvSpPr>
          <p:nvPr>
            <p:ph type="body" sz="quarter" idx="17" hasCustomPrompt="1"/>
          </p:nvPr>
        </p:nvSpPr>
        <p:spPr>
          <a:xfrm>
            <a:off x="4779628" y="1951896"/>
            <a:ext cx="3664834" cy="588518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342900" indent="0">
              <a:buNone/>
              <a:defRPr sz="1050" b="0">
                <a:solidFill>
                  <a:schemeClr val="accent5"/>
                </a:solidFill>
              </a:defRPr>
            </a:lvl2pPr>
            <a:lvl3pPr marL="685800" indent="0">
              <a:buNone/>
              <a:defRPr sz="1600" b="1">
                <a:solidFill>
                  <a:schemeClr val="accent5"/>
                </a:solidFill>
              </a:defRPr>
            </a:lvl3pPr>
            <a:lvl4pPr marL="1028700" indent="0">
              <a:buNone/>
              <a:defRPr sz="1600" b="1">
                <a:solidFill>
                  <a:schemeClr val="accent5"/>
                </a:solidFill>
              </a:defRPr>
            </a:lvl4pPr>
            <a:lvl5pPr marL="1371600" indent="0">
              <a:buNone/>
              <a:defRPr sz="1600" b="1">
                <a:solidFill>
                  <a:schemeClr val="accent5"/>
                </a:solidFill>
              </a:defRPr>
            </a:lvl5pPr>
          </a:lstStyle>
          <a:p>
            <a:pPr lvl="0"/>
            <a:r>
              <a:rPr kumimoji="1" lang="zh-CN" altLang="en-US" dirty="0" smtClean="0"/>
              <a:t>单击此处编辑目录标题</a:t>
            </a:r>
          </a:p>
        </p:txBody>
      </p:sp>
      <p:sp>
        <p:nvSpPr>
          <p:cNvPr id="14" name="文本占位符 37"/>
          <p:cNvSpPr>
            <a:spLocks noGrp="1"/>
          </p:cNvSpPr>
          <p:nvPr>
            <p:ph type="body" sz="quarter" idx="18"/>
          </p:nvPr>
        </p:nvSpPr>
        <p:spPr>
          <a:xfrm>
            <a:off x="4779628" y="2221200"/>
            <a:ext cx="3664834" cy="321963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1050">
                <a:solidFill>
                  <a:schemeClr val="accent5"/>
                </a:solidFill>
              </a:defRPr>
            </a:lvl2pPr>
            <a:lvl3pPr marL="685800" indent="0">
              <a:buNone/>
              <a:defRPr sz="1050">
                <a:solidFill>
                  <a:schemeClr val="accent5"/>
                </a:solidFill>
              </a:defRPr>
            </a:lvl3pPr>
            <a:lvl4pPr marL="1028700" indent="0">
              <a:buNone/>
              <a:defRPr sz="1050">
                <a:solidFill>
                  <a:schemeClr val="accent5"/>
                </a:solidFill>
              </a:defRPr>
            </a:lvl4pPr>
            <a:lvl5pPr marL="1371600" indent="0">
              <a:buNone/>
              <a:defRPr sz="1050">
                <a:solidFill>
                  <a:schemeClr val="accent5"/>
                </a:solidFill>
              </a:defRPr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15" name="文本占位符 30"/>
          <p:cNvSpPr>
            <a:spLocks noGrp="1"/>
          </p:cNvSpPr>
          <p:nvPr>
            <p:ph type="body" sz="quarter" idx="19" hasCustomPrompt="1"/>
          </p:nvPr>
        </p:nvSpPr>
        <p:spPr>
          <a:xfrm>
            <a:off x="4779628" y="2812467"/>
            <a:ext cx="3664834" cy="588518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342900" indent="0">
              <a:buNone/>
              <a:defRPr sz="1050" b="0">
                <a:solidFill>
                  <a:schemeClr val="accent5"/>
                </a:solidFill>
              </a:defRPr>
            </a:lvl2pPr>
            <a:lvl3pPr marL="685800" indent="0">
              <a:buNone/>
              <a:defRPr sz="1600" b="1">
                <a:solidFill>
                  <a:schemeClr val="accent5"/>
                </a:solidFill>
              </a:defRPr>
            </a:lvl3pPr>
            <a:lvl4pPr marL="1028700" indent="0">
              <a:buNone/>
              <a:defRPr sz="1600" b="1">
                <a:solidFill>
                  <a:schemeClr val="accent5"/>
                </a:solidFill>
              </a:defRPr>
            </a:lvl4pPr>
            <a:lvl5pPr marL="1371600" indent="0">
              <a:buNone/>
              <a:defRPr sz="1600" b="1">
                <a:solidFill>
                  <a:schemeClr val="accent5"/>
                </a:solidFill>
              </a:defRPr>
            </a:lvl5pPr>
          </a:lstStyle>
          <a:p>
            <a:pPr lvl="0"/>
            <a:r>
              <a:rPr kumimoji="1" lang="zh-CN" altLang="en-US" dirty="0" smtClean="0"/>
              <a:t>单击此处编辑目录标题</a:t>
            </a:r>
          </a:p>
        </p:txBody>
      </p:sp>
      <p:sp>
        <p:nvSpPr>
          <p:cNvPr id="16" name="文本占位符 37"/>
          <p:cNvSpPr>
            <a:spLocks noGrp="1"/>
          </p:cNvSpPr>
          <p:nvPr>
            <p:ph type="body" sz="quarter" idx="20"/>
          </p:nvPr>
        </p:nvSpPr>
        <p:spPr>
          <a:xfrm>
            <a:off x="4779628" y="3081771"/>
            <a:ext cx="3664834" cy="321963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1050">
                <a:solidFill>
                  <a:schemeClr val="accent5"/>
                </a:solidFill>
              </a:defRPr>
            </a:lvl2pPr>
            <a:lvl3pPr marL="685800" indent="0">
              <a:buNone/>
              <a:defRPr sz="1050">
                <a:solidFill>
                  <a:schemeClr val="accent5"/>
                </a:solidFill>
              </a:defRPr>
            </a:lvl3pPr>
            <a:lvl4pPr marL="1028700" indent="0">
              <a:buNone/>
              <a:defRPr sz="1050">
                <a:solidFill>
                  <a:schemeClr val="accent5"/>
                </a:solidFill>
              </a:defRPr>
            </a:lvl4pPr>
            <a:lvl5pPr marL="1371600" indent="0">
              <a:buNone/>
              <a:defRPr sz="1050">
                <a:solidFill>
                  <a:schemeClr val="accent5"/>
                </a:solidFill>
              </a:defRPr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17" name="文本占位符 30"/>
          <p:cNvSpPr>
            <a:spLocks noGrp="1"/>
          </p:cNvSpPr>
          <p:nvPr>
            <p:ph type="body" sz="quarter" idx="21" hasCustomPrompt="1"/>
          </p:nvPr>
        </p:nvSpPr>
        <p:spPr>
          <a:xfrm>
            <a:off x="4779628" y="3661556"/>
            <a:ext cx="3664834" cy="588518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342900" indent="0">
              <a:buNone/>
              <a:defRPr sz="1050" b="0">
                <a:solidFill>
                  <a:schemeClr val="accent5"/>
                </a:solidFill>
              </a:defRPr>
            </a:lvl2pPr>
            <a:lvl3pPr marL="685800" indent="0">
              <a:buNone/>
              <a:defRPr sz="1600" b="1">
                <a:solidFill>
                  <a:schemeClr val="accent5"/>
                </a:solidFill>
              </a:defRPr>
            </a:lvl3pPr>
            <a:lvl4pPr marL="1028700" indent="0">
              <a:buNone/>
              <a:defRPr sz="1600" b="1">
                <a:solidFill>
                  <a:schemeClr val="accent5"/>
                </a:solidFill>
              </a:defRPr>
            </a:lvl4pPr>
            <a:lvl5pPr marL="1371600" indent="0">
              <a:buNone/>
              <a:defRPr sz="1600" b="1">
                <a:solidFill>
                  <a:schemeClr val="accent5"/>
                </a:solidFill>
              </a:defRPr>
            </a:lvl5pPr>
          </a:lstStyle>
          <a:p>
            <a:pPr lvl="0"/>
            <a:r>
              <a:rPr kumimoji="1" lang="zh-CN" altLang="en-US" dirty="0" smtClean="0"/>
              <a:t>单击此处编辑目录标题</a:t>
            </a:r>
          </a:p>
        </p:txBody>
      </p:sp>
      <p:sp>
        <p:nvSpPr>
          <p:cNvPr id="18" name="文本占位符 37"/>
          <p:cNvSpPr>
            <a:spLocks noGrp="1"/>
          </p:cNvSpPr>
          <p:nvPr>
            <p:ph type="body" sz="quarter" idx="22"/>
          </p:nvPr>
        </p:nvSpPr>
        <p:spPr>
          <a:xfrm>
            <a:off x="4779628" y="3930860"/>
            <a:ext cx="3664834" cy="321963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1050">
                <a:solidFill>
                  <a:schemeClr val="accent5"/>
                </a:solidFill>
              </a:defRPr>
            </a:lvl2pPr>
            <a:lvl3pPr marL="685800" indent="0">
              <a:buNone/>
              <a:defRPr sz="1050">
                <a:solidFill>
                  <a:schemeClr val="accent5"/>
                </a:solidFill>
              </a:defRPr>
            </a:lvl3pPr>
            <a:lvl4pPr marL="1028700" indent="0">
              <a:buNone/>
              <a:defRPr sz="1050">
                <a:solidFill>
                  <a:schemeClr val="accent5"/>
                </a:solidFill>
              </a:defRPr>
            </a:lvl4pPr>
            <a:lvl5pPr marL="1371600" indent="0">
              <a:buNone/>
              <a:defRPr sz="1050">
                <a:solidFill>
                  <a:schemeClr val="accent5"/>
                </a:solidFill>
              </a:defRPr>
            </a:lvl5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03226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-1" y="0"/>
            <a:ext cx="9241277" cy="5143500"/>
            <a:chOff x="-1" y="0"/>
            <a:chExt cx="9241277" cy="51435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0"/>
              <a:ext cx="9241277" cy="5143500"/>
            </a:xfrm>
            <a:prstGeom prst="rect">
              <a:avLst/>
            </a:prstGeom>
          </p:spPr>
        </p:pic>
        <p:cxnSp>
          <p:nvCxnSpPr>
            <p:cNvPr id="9" name="直接连接符 15">
              <a:extLst>
                <a:ext uri="{FF2B5EF4-FFF2-40B4-BE49-F238E27FC236}">
                  <a16:creationId xmlns:a16="http://schemas.microsoft.com/office/drawing/2014/main" id="{EE896F44-50F3-44E3-B298-64383ECFBD3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76411" y="806099"/>
              <a:ext cx="6641593" cy="1"/>
            </a:xfrm>
            <a:prstGeom prst="line">
              <a:avLst/>
            </a:prstGeom>
            <a:ln>
              <a:gradFill>
                <a:gsLst>
                  <a:gs pos="100000">
                    <a:schemeClr val="bg1">
                      <a:alpha val="44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1080000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4849" y="340283"/>
              <a:ext cx="1072695" cy="320947"/>
            </a:xfrm>
            <a:prstGeom prst="rect">
              <a:avLst/>
            </a:prstGeom>
          </p:spPr>
        </p:pic>
      </p:grp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2370" y="147234"/>
            <a:ext cx="6725633" cy="65862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292369" y="994840"/>
            <a:ext cx="8527539" cy="3878102"/>
          </a:xfrm>
        </p:spPr>
        <p:txBody>
          <a:bodyPr/>
          <a:lstStyle>
            <a:lvl1pPr marL="171450" indent="-171450">
              <a:lnSpc>
                <a:spcPct val="100000"/>
              </a:lnSpc>
              <a:buFont typeface="Arial" charset="0"/>
              <a:buChar char="•"/>
              <a:defRPr sz="1400">
                <a:solidFill>
                  <a:schemeClr val="bg1"/>
                </a:solidFill>
              </a:defRPr>
            </a:lvl1pPr>
            <a:lvl2pPr marL="514350" indent="-171450">
              <a:lnSpc>
                <a:spcPct val="100000"/>
              </a:lnSpc>
              <a:buFont typeface="Arial" charset="0"/>
              <a:buChar char="•"/>
              <a:defRPr sz="12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buFont typeface="Arial" charset="0"/>
              <a:buChar char="•"/>
              <a:defRPr sz="1000">
                <a:solidFill>
                  <a:schemeClr val="bg1"/>
                </a:solidFill>
              </a:defRPr>
            </a:lvl3pPr>
            <a:lvl4pPr marL="1200150" indent="-171450">
              <a:buFont typeface="Arial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543050" indent="-171450">
              <a:buFont typeface="Arial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241277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7" y="0"/>
            <a:ext cx="9144000" cy="51415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100" y="2324911"/>
            <a:ext cx="3215640" cy="46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8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"/>
            <a:ext cx="9145076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5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二级</a:t>
            </a:r>
          </a:p>
          <a:p>
            <a:pPr lvl="2"/>
            <a:r>
              <a:rPr lang="zh-CN" altLang="en-US" dirty="0" smtClean="0"/>
              <a:t>三级</a:t>
            </a:r>
          </a:p>
          <a:p>
            <a:pPr lvl="3"/>
            <a:r>
              <a:rPr lang="zh-CN" altLang="en-US" dirty="0" smtClean="0"/>
              <a:t>四级</a:t>
            </a:r>
          </a:p>
          <a:p>
            <a:pPr lvl="4"/>
            <a:r>
              <a:rPr lang="zh-CN" altLang="en-US" dirty="0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B724B-181D-8146-903A-8AB54A76CAE7}" type="datetimeFigureOut">
              <a:rPr kumimoji="1" lang="zh-CN" altLang="en-US" smtClean="0"/>
              <a:t>2020/6/5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5F83B-80D2-F348-83B8-A5FF6CA1EE8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45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76" r:id="rId3"/>
    <p:sldLayoutId id="2147483673" r:id="rId4"/>
    <p:sldLayoutId id="2147483674" r:id="rId5"/>
    <p:sldLayoutId id="2147483678" r:id="rId6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j-ea"/>
          <a:ea typeface="+mj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8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18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15.png"/><Relationship Id="rId5" Type="http://schemas.openxmlformats.org/officeDocument/2006/relationships/image" Target="../media/image23.png"/><Relationship Id="rId10" Type="http://schemas.openxmlformats.org/officeDocument/2006/relationships/image" Target="../media/image13.pn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1"/>
          <p:cNvSpPr txBox="1">
            <a:spLocks/>
          </p:cNvSpPr>
          <p:nvPr/>
        </p:nvSpPr>
        <p:spPr>
          <a:xfrm>
            <a:off x="1018316" y="1634551"/>
            <a:ext cx="7059254" cy="1548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3200" b="1">
                <a:solidFill>
                  <a:schemeClr val="bg1"/>
                </a:solidFill>
                <a:latin typeface="+mj-ea"/>
                <a:ea typeface="+mj-ea"/>
              </a:defRPr>
            </a:lvl1pPr>
            <a:lvl2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>
                <a:latin typeface="+mj-ea"/>
                <a:ea typeface="+mj-ea"/>
              </a:defRPr>
            </a:lvl2pPr>
            <a:lvl3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latin typeface="+mj-ea"/>
                <a:ea typeface="+mj-ea"/>
              </a:defRPr>
            </a:lvl3pPr>
            <a:lvl4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latin typeface="+mj-ea"/>
                <a:ea typeface="+mj-ea"/>
              </a:defRPr>
            </a:lvl4pPr>
            <a:lvl5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latin typeface="+mj-ea"/>
                <a:ea typeface="+mj-ea"/>
              </a:defRPr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Dahua </a:t>
            </a:r>
            <a:r>
              <a:rPr lang="en-US" altLang="zh-CN" dirty="0" smtClean="0"/>
              <a:t>Temperature Monitoring  And </a:t>
            </a:r>
            <a:r>
              <a:rPr lang="en-US" altLang="zh-CN" dirty="0"/>
              <a:t>Face R</a:t>
            </a:r>
            <a:r>
              <a:rPr lang="en-US" altLang="zh-CN" dirty="0" smtClean="0"/>
              <a:t>ecognition 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60" y="277689"/>
            <a:ext cx="1464112" cy="43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4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矩形 102"/>
          <p:cNvSpPr/>
          <p:nvPr/>
        </p:nvSpPr>
        <p:spPr>
          <a:xfrm>
            <a:off x="191640" y="196954"/>
            <a:ext cx="6810912" cy="376858"/>
          </a:xfrm>
          <a:prstGeom prst="rect">
            <a:avLst/>
          </a:prstGeom>
        </p:spPr>
        <p:txBody>
          <a:bodyPr wrap="square" lIns="68531" tIns="34270" rIns="68531" bIns="34270">
            <a:spAutoFit/>
          </a:bodyPr>
          <a:lstStyle/>
          <a:p>
            <a:r>
              <a:rPr lang="en-US" altLang="zh-CN" sz="1999" b="1" dirty="0" smtClean="0">
                <a:solidFill>
                  <a:srgbClr val="00B0F0"/>
                </a:solidFill>
                <a:latin typeface="Microsoft YaHei" charset="0"/>
                <a:ea typeface="Microsoft YaHei" charset="0"/>
                <a:cs typeface="Microsoft YaHei" charset="0"/>
              </a:rPr>
              <a:t>Background</a:t>
            </a:r>
            <a:endParaRPr lang="zh-CN" altLang="en-US" sz="1799" dirty="0">
              <a:solidFill>
                <a:srgbClr val="00B0F0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8656" y="1043549"/>
            <a:ext cx="8302517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1130" indent="304800">
              <a:spcAft>
                <a:spcPts val="0"/>
              </a:spcAft>
            </a:pPr>
            <a:r>
              <a:rPr lang="en-US" altLang="zh-CN" sz="1200" kern="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At the end of 2019, Novel Coronavirus (COVID-19) </a:t>
            </a:r>
            <a:r>
              <a:rPr lang="en-US" altLang="zh-CN" sz="12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broke </a:t>
            </a:r>
            <a:r>
              <a:rPr lang="en-US" altLang="zh-CN" sz="12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out , which is characterized by human-to-human transmission, </a:t>
            </a:r>
            <a:r>
              <a:rPr lang="en-US" altLang="zh-CN" sz="1200" kern="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medical staff infection and community </a:t>
            </a:r>
            <a:r>
              <a:rPr lang="en-US" altLang="zh-CN" sz="12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transmission. The </a:t>
            </a:r>
            <a:r>
              <a:rPr lang="en-US" altLang="zh-CN" sz="1200" kern="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disease has spread </a:t>
            </a:r>
            <a:r>
              <a:rPr lang="en-US" altLang="zh-CN" sz="12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around </a:t>
            </a:r>
            <a:r>
              <a:rPr lang="en-US" altLang="zh-CN" sz="1200" kern="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the world.</a:t>
            </a:r>
            <a:endParaRPr lang="zh-CN" altLang="zh-CN" sz="1200" kern="100" dirty="0">
              <a:solidFill>
                <a:schemeClr val="bg1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858" y="1815802"/>
            <a:ext cx="3938315" cy="2658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40" y="1815801"/>
            <a:ext cx="4307403" cy="265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4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961422" y="2316637"/>
            <a:ext cx="2648678" cy="1485344"/>
          </a:xfrm>
          <a:prstGeom prst="rect">
            <a:avLst/>
          </a:prstGeom>
          <a:gradFill flip="none" rotWithShape="1">
            <a:gsLst>
              <a:gs pos="70000">
                <a:srgbClr val="00ADED">
                  <a:alpha val="0"/>
                </a:srgbClr>
              </a:gs>
              <a:gs pos="100000">
                <a:srgbClr val="00B0F0">
                  <a:alpha val="41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0ADED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45687" tIns="22844" rIns="45687" bIns="22844" anchor="ctr" anchorCtr="1"/>
          <a:lstStyle>
            <a:lvl1pPr indent="-28575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indent="0" algn="ctr">
              <a:lnSpc>
                <a:spcPct val="90000"/>
              </a:lnSpc>
              <a:buClr>
                <a:srgbClr val="CC9900"/>
              </a:buClr>
              <a:defRPr/>
            </a:pPr>
            <a:endParaRPr lang="en-US" altLang="zh-CN" sz="1399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标题 1"/>
          <p:cNvSpPr txBox="1">
            <a:spLocks/>
          </p:cNvSpPr>
          <p:nvPr/>
        </p:nvSpPr>
        <p:spPr>
          <a:xfrm>
            <a:off x="-52017" y="2915654"/>
            <a:ext cx="1665500" cy="313794"/>
          </a:xfrm>
          <a:prstGeom prst="rect">
            <a:avLst/>
          </a:prstGeom>
          <a:noFill/>
        </p:spPr>
        <p:txBody>
          <a:bodyPr vert="horz" wrap="none" lIns="91430" tIns="45715" rIns="91430" bIns="45715" rtlCol="0" anchor="ctr">
            <a:sp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1599" b="1" i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defRPr>
            </a:lvl1pPr>
          </a:lstStyle>
          <a:p>
            <a:r>
              <a:rPr lang="en-US" altLang="zh-CN" dirty="0" smtClean="0"/>
              <a:t>Current Status</a:t>
            </a:r>
            <a:endParaRPr lang="zh-CN" altLang="en-US" dirty="0"/>
          </a:p>
        </p:txBody>
      </p:sp>
      <p:sp>
        <p:nvSpPr>
          <p:cNvPr id="38" name="等腰三角形 37"/>
          <p:cNvSpPr/>
          <p:nvPr/>
        </p:nvSpPr>
        <p:spPr>
          <a:xfrm rot="5400000">
            <a:off x="1555812" y="3037435"/>
            <a:ext cx="84782" cy="7307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799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标题 1"/>
          <p:cNvSpPr txBox="1">
            <a:spLocks/>
          </p:cNvSpPr>
          <p:nvPr/>
        </p:nvSpPr>
        <p:spPr>
          <a:xfrm>
            <a:off x="1976200" y="2388964"/>
            <a:ext cx="2633900" cy="13542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rtlCol="0" anchor="ctr">
            <a:spAutoFit/>
          </a:bodyPr>
          <a:lstStyle>
            <a:defPPr>
              <a:defRPr lang="zh-CN"/>
            </a:defPPr>
            <a:lvl1pPr algn="just" defTabSz="9144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defRPr>
            </a:lvl1pPr>
          </a:lstStyle>
          <a:p>
            <a:pPr marL="171381" indent="-171381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Low efficiency of thermometer and </a:t>
            </a:r>
            <a:r>
              <a:rPr lang="en-US" altLang="zh-CN" sz="1200" dirty="0" smtClean="0"/>
              <a:t>infrared </a:t>
            </a:r>
            <a:r>
              <a:rPr lang="en-US" altLang="zh-CN" sz="1200" dirty="0"/>
              <a:t>detection </a:t>
            </a:r>
            <a:r>
              <a:rPr lang="en-US" altLang="zh-CN" sz="1200" dirty="0" smtClean="0"/>
              <a:t>gun</a:t>
            </a:r>
          </a:p>
          <a:p>
            <a:pPr marL="171381" indent="-171381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Manual temperature m</a:t>
            </a:r>
            <a:r>
              <a:rPr lang="en-US" altLang="zh-CN" sz="1200" dirty="0" smtClean="0"/>
              <a:t>onitoring</a:t>
            </a:r>
          </a:p>
          <a:p>
            <a:pPr marL="171381" indent="-171381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dirty="0" smtClean="0"/>
              <a:t> </a:t>
            </a:r>
            <a:r>
              <a:rPr lang="en-US" altLang="zh-CN" sz="1200" dirty="0"/>
              <a:t>workload, high risk</a:t>
            </a:r>
            <a:endParaRPr lang="en-US" altLang="zh-CN" sz="1200" dirty="0" smtClean="0"/>
          </a:p>
        </p:txBody>
      </p:sp>
      <p:sp>
        <p:nvSpPr>
          <p:cNvPr id="45" name="标题 1"/>
          <p:cNvSpPr txBox="1">
            <a:spLocks/>
          </p:cNvSpPr>
          <p:nvPr/>
        </p:nvSpPr>
        <p:spPr>
          <a:xfrm>
            <a:off x="1910563" y="1762078"/>
            <a:ext cx="2699537" cy="313794"/>
          </a:xfrm>
          <a:prstGeom prst="rect">
            <a:avLst/>
          </a:prstGeom>
          <a:noFill/>
        </p:spPr>
        <p:txBody>
          <a:bodyPr vert="horz" wrap="square" lIns="91430" tIns="45715" rIns="91430" bIns="45715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0" i="1" kern="1200" dirty="0">
                <a:gradFill flip="none" rotWithShape="1">
                  <a:gsLst>
                    <a:gs pos="0">
                      <a:srgbClr val="9096AE"/>
                    </a:gs>
                    <a:gs pos="100000">
                      <a:srgbClr val="F1F1F5"/>
                    </a:gs>
                  </a:gsLst>
                  <a:lin ang="16200000" scaled="1"/>
                  <a:tileRect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defRPr>
            </a:lvl1pPr>
          </a:lstStyle>
          <a:p>
            <a:pPr algn="ctr"/>
            <a:r>
              <a:rPr lang="en-US" altLang="zh-CN" sz="1599" b="1" i="0" dirty="0">
                <a:solidFill>
                  <a:srgbClr val="FF0000"/>
                </a:solidFill>
              </a:rPr>
              <a:t>Preliminary </a:t>
            </a:r>
            <a:r>
              <a:rPr lang="en-US" altLang="zh-CN" sz="1599" b="1" i="0" dirty="0" smtClean="0">
                <a:solidFill>
                  <a:srgbClr val="FF0000"/>
                </a:solidFill>
              </a:rPr>
              <a:t>Screening</a:t>
            </a:r>
            <a:endParaRPr lang="zh-CN" altLang="en-US" sz="1599" b="1" i="0" dirty="0">
              <a:solidFill>
                <a:srgbClr val="FF0000"/>
              </a:solidFill>
            </a:endParaRPr>
          </a:p>
        </p:txBody>
      </p:sp>
      <p:sp>
        <p:nvSpPr>
          <p:cNvPr id="48" name="标题 1"/>
          <p:cNvSpPr txBox="1">
            <a:spLocks/>
          </p:cNvSpPr>
          <p:nvPr/>
        </p:nvSpPr>
        <p:spPr>
          <a:xfrm>
            <a:off x="21813" y="1760127"/>
            <a:ext cx="1520781" cy="313794"/>
          </a:xfrm>
          <a:prstGeom prst="rect">
            <a:avLst/>
          </a:prstGeom>
          <a:noFill/>
        </p:spPr>
        <p:txBody>
          <a:bodyPr vert="horz" wrap="none" lIns="91430" tIns="45715" rIns="91430" bIns="45715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0" i="1" kern="1200" dirty="0">
                <a:gradFill flip="none" rotWithShape="1">
                  <a:gsLst>
                    <a:gs pos="0">
                      <a:srgbClr val="9096AE"/>
                    </a:gs>
                    <a:gs pos="100000">
                      <a:srgbClr val="F1F1F5"/>
                    </a:gs>
                  </a:gsLst>
                  <a:lin ang="16200000" scaled="1"/>
                  <a:tileRect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defRPr>
            </a:lvl1pPr>
          </a:lstStyle>
          <a:p>
            <a:r>
              <a:rPr lang="en-US" altLang="zh-CN" sz="1599" b="1" i="0" dirty="0" smtClean="0">
                <a:solidFill>
                  <a:schemeClr val="bg1"/>
                </a:solidFill>
              </a:rPr>
              <a:t>Key Function</a:t>
            </a:r>
            <a:endParaRPr lang="zh-CN" altLang="en-US" sz="1599" b="1" i="0" dirty="0">
              <a:solidFill>
                <a:schemeClr val="bg1"/>
              </a:solidFill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1853558" y="2089390"/>
            <a:ext cx="6853981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2" name="等腰三角形 51"/>
          <p:cNvSpPr/>
          <p:nvPr/>
        </p:nvSpPr>
        <p:spPr>
          <a:xfrm rot="5400000">
            <a:off x="1555812" y="1889124"/>
            <a:ext cx="84782" cy="7307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799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椭圆 104"/>
          <p:cNvSpPr/>
          <p:nvPr/>
        </p:nvSpPr>
        <p:spPr>
          <a:xfrm>
            <a:off x="2424363" y="775594"/>
            <a:ext cx="4701297" cy="410456"/>
          </a:xfrm>
          <a:prstGeom prst="roundRect">
            <a:avLst/>
          </a:prstGeom>
          <a:gradFill flip="none" rotWithShape="1">
            <a:gsLst>
              <a:gs pos="70000">
                <a:srgbClr val="00ADED">
                  <a:alpha val="0"/>
                </a:srgbClr>
              </a:gs>
              <a:gs pos="100000">
                <a:srgbClr val="00B0F0">
                  <a:alpha val="41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0ADED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45687" tIns="22844" rIns="45687" bIns="22844" anchor="ctr" anchorCtr="1"/>
          <a:lstStyle/>
          <a:p>
            <a:pPr algn="ctr" defTabSz="608404">
              <a:lnSpc>
                <a:spcPct val="150000"/>
              </a:lnSpc>
              <a:buClr>
                <a:srgbClr val="CC9900"/>
              </a:buClr>
            </a:pPr>
            <a:r>
              <a:rPr lang="en-US" altLang="zh-CN" sz="1999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等线" panose="02010600030101010101" charset="-122"/>
              </a:rPr>
              <a:t>Body Temperature </a:t>
            </a:r>
            <a:r>
              <a:rPr lang="en-US" altLang="zh-CN" sz="1999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等线" panose="02010600030101010101" charset="-122"/>
              </a:rPr>
              <a:t>Monitoring</a:t>
            </a:r>
            <a:endParaRPr lang="zh-CN" altLang="en-US" sz="1999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等线" panose="02010600030101010101" charset="-122"/>
            </a:endParaRPr>
          </a:p>
        </p:txBody>
      </p:sp>
      <p:sp>
        <p:nvSpPr>
          <p:cNvPr id="40" name="下箭头 39"/>
          <p:cNvSpPr/>
          <p:nvPr/>
        </p:nvSpPr>
        <p:spPr>
          <a:xfrm>
            <a:off x="3899719" y="1277659"/>
            <a:ext cx="264867" cy="304706"/>
          </a:xfrm>
          <a:prstGeom prst="downArrow">
            <a:avLst/>
          </a:prstGeom>
          <a:gradFill flip="none" rotWithShape="1">
            <a:gsLst>
              <a:gs pos="70000">
                <a:srgbClr val="00ADED">
                  <a:alpha val="0"/>
                </a:srgbClr>
              </a:gs>
              <a:gs pos="100000">
                <a:srgbClr val="00B0F0">
                  <a:alpha val="41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0ADED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wrap="none" lIns="68545" tIns="34273" rIns="68545" bIns="34273" numCol="1" rtlCol="0" anchor="t" anchorCtr="1" compatLnSpc="1"/>
          <a:lstStyle/>
          <a:p>
            <a:pPr indent="-214270" algn="ctr" defTabSz="913741">
              <a:lnSpc>
                <a:spcPct val="90000"/>
              </a:lnSpc>
              <a:buClr>
                <a:srgbClr val="CC9900"/>
              </a:buClr>
              <a:buFont typeface="Arial" panose="020B0604020202020204" pitchFamily="34" charset="0"/>
              <a:buChar char="•"/>
            </a:pPr>
            <a:endParaRPr lang="zh-CN" altLang="en-US" sz="1799" b="1">
              <a:gradFill>
                <a:gsLst>
                  <a:gs pos="0">
                    <a:prstClr val="white"/>
                  </a:gs>
                  <a:gs pos="100000">
                    <a:srgbClr val="4FEE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下箭头 40"/>
          <p:cNvSpPr/>
          <p:nvPr/>
        </p:nvSpPr>
        <p:spPr>
          <a:xfrm>
            <a:off x="5725882" y="1277659"/>
            <a:ext cx="264867" cy="304706"/>
          </a:xfrm>
          <a:prstGeom prst="downArrow">
            <a:avLst/>
          </a:prstGeom>
          <a:gradFill flip="none" rotWithShape="1">
            <a:gsLst>
              <a:gs pos="70000">
                <a:srgbClr val="00ADED">
                  <a:alpha val="0"/>
                </a:srgbClr>
              </a:gs>
              <a:gs pos="100000">
                <a:srgbClr val="00B0F0">
                  <a:alpha val="41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0ADED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wrap="none" lIns="68545" tIns="34273" rIns="68545" bIns="34273" numCol="1" rtlCol="0" anchor="t" anchorCtr="1" compatLnSpc="1"/>
          <a:lstStyle/>
          <a:p>
            <a:pPr indent="-214270" algn="ctr" defTabSz="913741">
              <a:lnSpc>
                <a:spcPct val="90000"/>
              </a:lnSpc>
              <a:buClr>
                <a:srgbClr val="CC9900"/>
              </a:buClr>
              <a:buFont typeface="Arial" panose="020B0604020202020204" pitchFamily="34" charset="0"/>
              <a:buChar char="•"/>
            </a:pPr>
            <a:endParaRPr lang="zh-CN" altLang="en-US" sz="1799" b="1">
              <a:gradFill>
                <a:gsLst>
                  <a:gs pos="0">
                    <a:prstClr val="white"/>
                  </a:gs>
                  <a:gs pos="100000">
                    <a:srgbClr val="4FEE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标题 1"/>
          <p:cNvSpPr txBox="1">
            <a:spLocks/>
          </p:cNvSpPr>
          <p:nvPr/>
        </p:nvSpPr>
        <p:spPr>
          <a:xfrm>
            <a:off x="54846" y="4271892"/>
            <a:ext cx="1574257" cy="313794"/>
          </a:xfrm>
          <a:prstGeom prst="rect">
            <a:avLst/>
          </a:prstGeom>
          <a:noFill/>
        </p:spPr>
        <p:txBody>
          <a:bodyPr vert="horz" wrap="none" lIns="91430" tIns="45715" rIns="91430" bIns="45715" rtlCol="0" anchor="ctr">
            <a:sp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1599" b="1" i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defRPr>
            </a:lvl1pPr>
          </a:lstStyle>
          <a:p>
            <a:r>
              <a:rPr lang="en-US" altLang="zh-CN" dirty="0"/>
              <a:t>R</a:t>
            </a:r>
            <a:r>
              <a:rPr lang="en-US" altLang="zh-CN" dirty="0" smtClean="0"/>
              <a:t>equirement</a:t>
            </a:r>
            <a:r>
              <a:rPr lang="en-US" altLang="zh-CN" dirty="0"/>
              <a:t> </a:t>
            </a:r>
            <a:endParaRPr lang="zh-CN" altLang="en-US" dirty="0"/>
          </a:p>
        </p:txBody>
      </p:sp>
      <p:sp>
        <p:nvSpPr>
          <p:cNvPr id="66" name="等腰三角形 65"/>
          <p:cNvSpPr/>
          <p:nvPr/>
        </p:nvSpPr>
        <p:spPr>
          <a:xfrm rot="5400000">
            <a:off x="1555812" y="4392251"/>
            <a:ext cx="84782" cy="7307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799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1964596" y="3933065"/>
            <a:ext cx="2645504" cy="1034964"/>
          </a:xfrm>
          <a:prstGeom prst="rect">
            <a:avLst/>
          </a:prstGeom>
          <a:gradFill flip="none" rotWithShape="1">
            <a:gsLst>
              <a:gs pos="70000">
                <a:srgbClr val="00ADED">
                  <a:alpha val="0"/>
                </a:srgbClr>
              </a:gs>
              <a:gs pos="100000">
                <a:srgbClr val="00B0F0">
                  <a:alpha val="41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0ADED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45687" tIns="22844" rIns="45687" bIns="22844" anchor="ctr" anchorCtr="1"/>
          <a:lstStyle>
            <a:lvl1pPr indent="-28575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indent="0" algn="ctr">
              <a:lnSpc>
                <a:spcPct val="90000"/>
              </a:lnSpc>
              <a:buClr>
                <a:srgbClr val="CC9900"/>
              </a:buClr>
              <a:defRPr/>
            </a:pPr>
            <a:endParaRPr lang="en-US" altLang="zh-CN" sz="1399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标题 1"/>
          <p:cNvSpPr txBox="1">
            <a:spLocks/>
          </p:cNvSpPr>
          <p:nvPr/>
        </p:nvSpPr>
        <p:spPr>
          <a:xfrm>
            <a:off x="1964596" y="4023165"/>
            <a:ext cx="2491025" cy="8340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rtlCol="0" anchor="ctr">
            <a:spAutoFit/>
          </a:bodyPr>
          <a:lstStyle>
            <a:defPPr>
              <a:defRPr lang="zh-CN"/>
            </a:defPPr>
            <a:lvl1pPr algn="just" defTabSz="9144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defRPr>
            </a:lvl1pPr>
          </a:lstStyle>
          <a:p>
            <a:pPr marL="171381" indent="-171381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Non-contact automatic temperature m</a:t>
            </a:r>
            <a:r>
              <a:rPr lang="en-US" altLang="zh-CN" sz="1200" dirty="0" smtClean="0"/>
              <a:t>onitoring</a:t>
            </a:r>
          </a:p>
          <a:p>
            <a:pPr marL="171381" indent="-171381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Accurate, </a:t>
            </a:r>
            <a:r>
              <a:rPr lang="en-US" altLang="zh-CN" sz="1200" dirty="0" smtClean="0"/>
              <a:t>fast</a:t>
            </a:r>
            <a:endParaRPr lang="en-US" altLang="zh-CN" sz="1200" dirty="0"/>
          </a:p>
        </p:txBody>
      </p:sp>
      <p:sp>
        <p:nvSpPr>
          <p:cNvPr id="33" name="矩形 32"/>
          <p:cNvSpPr/>
          <p:nvPr/>
        </p:nvSpPr>
        <p:spPr>
          <a:xfrm>
            <a:off x="191640" y="196954"/>
            <a:ext cx="6810912" cy="376858"/>
          </a:xfrm>
          <a:prstGeom prst="rect">
            <a:avLst/>
          </a:prstGeom>
        </p:spPr>
        <p:txBody>
          <a:bodyPr wrap="square" lIns="68531" tIns="34270" rIns="68531" bIns="34270">
            <a:spAutoFit/>
          </a:bodyPr>
          <a:lstStyle/>
          <a:p>
            <a:r>
              <a:rPr lang="en-US" altLang="zh-CN" sz="1999" b="1" dirty="0" smtClean="0">
                <a:solidFill>
                  <a:srgbClr val="00B0F0"/>
                </a:solidFill>
                <a:latin typeface="Microsoft YaHei" charset="0"/>
                <a:ea typeface="Microsoft YaHei" charset="0"/>
                <a:cs typeface="Microsoft YaHei" charset="0"/>
              </a:rPr>
              <a:t>Status Analysis</a:t>
            </a:r>
            <a:endParaRPr lang="zh-CN" altLang="en-US" sz="1799" dirty="0">
              <a:solidFill>
                <a:srgbClr val="00B0F0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36" name="标题 1"/>
          <p:cNvSpPr txBox="1">
            <a:spLocks/>
          </p:cNvSpPr>
          <p:nvPr/>
        </p:nvSpPr>
        <p:spPr>
          <a:xfrm>
            <a:off x="5788045" y="1791064"/>
            <a:ext cx="2326750" cy="313794"/>
          </a:xfrm>
          <a:prstGeom prst="rect">
            <a:avLst/>
          </a:prstGeom>
          <a:noFill/>
        </p:spPr>
        <p:txBody>
          <a:bodyPr vert="horz" wrap="square" lIns="91430" tIns="45715" rIns="91430" bIns="45715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0" i="1" kern="1200" dirty="0">
                <a:gradFill flip="none" rotWithShape="1">
                  <a:gsLst>
                    <a:gs pos="0">
                      <a:srgbClr val="9096AE"/>
                    </a:gs>
                    <a:gs pos="100000">
                      <a:srgbClr val="F1F1F5"/>
                    </a:gs>
                  </a:gsLst>
                  <a:lin ang="16200000" scaled="1"/>
                  <a:tileRect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defRPr>
            </a:lvl1pPr>
          </a:lstStyle>
          <a:p>
            <a:pPr algn="ctr"/>
            <a:r>
              <a:rPr lang="en-US" altLang="zh-CN" sz="1599" b="1" i="0" dirty="0" smtClean="0">
                <a:solidFill>
                  <a:srgbClr val="FF0000"/>
                </a:solidFill>
              </a:rPr>
              <a:t>Temperature Record</a:t>
            </a:r>
            <a:endParaRPr lang="zh-CN" altLang="en-US" sz="1599" b="1" i="0" dirty="0">
              <a:solidFill>
                <a:srgbClr val="FF00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627081" y="2526359"/>
            <a:ext cx="2648678" cy="992879"/>
          </a:xfrm>
          <a:prstGeom prst="rect">
            <a:avLst/>
          </a:prstGeom>
          <a:gradFill flip="none" rotWithShape="1">
            <a:gsLst>
              <a:gs pos="70000">
                <a:srgbClr val="00ADED">
                  <a:alpha val="0"/>
                </a:srgbClr>
              </a:gs>
              <a:gs pos="100000">
                <a:srgbClr val="00B0F0">
                  <a:alpha val="41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0ADED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45687" tIns="22844" rIns="45687" bIns="22844" anchor="ctr" anchorCtr="1"/>
          <a:lstStyle>
            <a:lvl1pPr indent="-28575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indent="0" algn="ctr">
              <a:lnSpc>
                <a:spcPct val="90000"/>
              </a:lnSpc>
              <a:buClr>
                <a:srgbClr val="CC9900"/>
              </a:buClr>
              <a:defRPr/>
            </a:pPr>
            <a:endParaRPr lang="en-US" altLang="zh-CN" sz="1399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标题 1"/>
          <p:cNvSpPr txBox="1">
            <a:spLocks/>
          </p:cNvSpPr>
          <p:nvPr/>
        </p:nvSpPr>
        <p:spPr>
          <a:xfrm>
            <a:off x="5678248" y="2618600"/>
            <a:ext cx="2633900" cy="8152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rtlCol="0" anchor="ctr">
            <a:spAutoFit/>
          </a:bodyPr>
          <a:lstStyle>
            <a:defPPr>
              <a:defRPr lang="zh-CN"/>
            </a:defPPr>
            <a:lvl1pPr algn="just" defTabSz="9144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defRPr>
            </a:lvl1pPr>
          </a:lstStyle>
          <a:p>
            <a:pPr marL="171381" indent="-171381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Manual recording is inefficient </a:t>
            </a:r>
          </a:p>
          <a:p>
            <a:pPr marL="171381" indent="-171381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dirty="0" smtClean="0"/>
              <a:t>Personnel </a:t>
            </a:r>
            <a:r>
              <a:rPr lang="en-US" altLang="zh-CN" sz="1200" dirty="0"/>
              <a:t>information collection is </a:t>
            </a:r>
            <a:r>
              <a:rPr lang="en-US" altLang="zh-CN" sz="1200" dirty="0" smtClean="0"/>
              <a:t>difficult </a:t>
            </a:r>
          </a:p>
        </p:txBody>
      </p:sp>
      <p:sp>
        <p:nvSpPr>
          <p:cNvPr id="43" name="矩形 42"/>
          <p:cNvSpPr/>
          <p:nvPr/>
        </p:nvSpPr>
        <p:spPr>
          <a:xfrm>
            <a:off x="5630255" y="3933065"/>
            <a:ext cx="2645504" cy="1034964"/>
          </a:xfrm>
          <a:prstGeom prst="rect">
            <a:avLst/>
          </a:prstGeom>
          <a:gradFill flip="none" rotWithShape="1">
            <a:gsLst>
              <a:gs pos="70000">
                <a:srgbClr val="00ADED">
                  <a:alpha val="0"/>
                </a:srgbClr>
              </a:gs>
              <a:gs pos="100000">
                <a:srgbClr val="00B0F0">
                  <a:alpha val="41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0ADED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45687" tIns="22844" rIns="45687" bIns="22844" anchor="ctr" anchorCtr="1"/>
          <a:lstStyle>
            <a:lvl1pPr indent="-28575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indent="0" algn="ctr">
              <a:lnSpc>
                <a:spcPct val="90000"/>
              </a:lnSpc>
              <a:buClr>
                <a:srgbClr val="CC9900"/>
              </a:buClr>
              <a:defRPr/>
            </a:pPr>
            <a:endParaRPr lang="en-US" altLang="zh-CN" sz="1399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标题 1"/>
          <p:cNvSpPr txBox="1">
            <a:spLocks/>
          </p:cNvSpPr>
          <p:nvPr/>
        </p:nvSpPr>
        <p:spPr>
          <a:xfrm>
            <a:off x="5678248" y="3933065"/>
            <a:ext cx="2740141" cy="10556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rtlCol="0" anchor="ctr">
            <a:spAutoFit/>
          </a:bodyPr>
          <a:lstStyle>
            <a:defPPr>
              <a:defRPr lang="zh-CN"/>
            </a:defPPr>
            <a:lvl1pPr algn="just" defTabSz="9144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defRPr>
            </a:lvl1pPr>
          </a:lstStyle>
          <a:p>
            <a:pPr marL="171381" indent="-171381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Record abnormal temperature information </a:t>
            </a:r>
            <a:r>
              <a:rPr lang="en-US" altLang="zh-CN" sz="1200" dirty="0" smtClean="0"/>
              <a:t>automatically</a:t>
            </a:r>
          </a:p>
          <a:p>
            <a:pPr marL="171381" indent="-171381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dirty="0" smtClean="0"/>
              <a:t>Collect abnormal </a:t>
            </a:r>
            <a:r>
              <a:rPr lang="en-US" altLang="zh-CN" sz="1200" dirty="0"/>
              <a:t>personnel </a:t>
            </a:r>
            <a:r>
              <a:rPr lang="en-US" altLang="zh-CN" sz="1200" dirty="0" smtClean="0"/>
              <a:t>portrait automatically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418636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191640" y="196954"/>
            <a:ext cx="6810912" cy="376858"/>
          </a:xfrm>
          <a:prstGeom prst="rect">
            <a:avLst/>
          </a:prstGeom>
        </p:spPr>
        <p:txBody>
          <a:bodyPr wrap="square" lIns="68531" tIns="34270" rIns="68531" bIns="34270">
            <a:spAutoFit/>
          </a:bodyPr>
          <a:lstStyle/>
          <a:p>
            <a:r>
              <a:rPr lang="en-US" altLang="zh-CN" sz="1999" b="1" dirty="0">
                <a:solidFill>
                  <a:srgbClr val="00B0F0"/>
                </a:solidFill>
                <a:latin typeface="Microsoft YaHei" charset="0"/>
                <a:ea typeface="Microsoft YaHei" charset="0"/>
                <a:cs typeface="Microsoft YaHei" charset="0"/>
              </a:rPr>
              <a:t>Values</a:t>
            </a:r>
            <a:endParaRPr lang="zh-CN" altLang="en-US" sz="1799" b="1" dirty="0">
              <a:solidFill>
                <a:srgbClr val="00B0F0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774078" y="1571100"/>
            <a:ext cx="31359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Non - contact temperature detection, </a:t>
            </a:r>
            <a:r>
              <a:rPr kumimoji="1" lang="en-US" altLang="zh-CN" sz="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quick screening</a:t>
            </a:r>
          </a:p>
        </p:txBody>
      </p:sp>
      <p:sp>
        <p:nvSpPr>
          <p:cNvPr id="56" name="矩形 55"/>
          <p:cNvSpPr/>
          <p:nvPr/>
        </p:nvSpPr>
        <p:spPr>
          <a:xfrm>
            <a:off x="4243932" y="1202503"/>
            <a:ext cx="1277147" cy="250644"/>
          </a:xfrm>
          <a:prstGeom prst="rect">
            <a:avLst/>
          </a:prstGeom>
          <a:gradFill>
            <a:gsLst>
              <a:gs pos="30000">
                <a:srgbClr val="00B0F0">
                  <a:alpha val="25000"/>
                </a:srgbClr>
              </a:gs>
              <a:gs pos="100000">
                <a:srgbClr val="00B0F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US" altLang="zh-CN" sz="9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Non - contact</a:t>
            </a:r>
            <a:endParaRPr lang="zh-CN" altLang="en-US" sz="9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239982" y="4295293"/>
            <a:ext cx="1368668" cy="242429"/>
          </a:xfrm>
          <a:prstGeom prst="rect">
            <a:avLst/>
          </a:prstGeom>
          <a:gradFill>
            <a:gsLst>
              <a:gs pos="30000">
                <a:srgbClr val="00B0F0">
                  <a:alpha val="25000"/>
                </a:srgbClr>
              </a:gs>
              <a:gs pos="100000">
                <a:srgbClr val="00B0F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US" altLang="zh-CN" sz="9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variety </a:t>
            </a:r>
            <a:r>
              <a:rPr lang="en-US" altLang="zh-CN" sz="9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functions</a:t>
            </a:r>
            <a:endParaRPr lang="zh-CN" altLang="en-US" sz="9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792371" y="4668944"/>
            <a:ext cx="41818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Support access control, attendance, temperature </a:t>
            </a:r>
            <a:r>
              <a:rPr lang="en-US" altLang="zh-CN" sz="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monitoring, </a:t>
            </a: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mask detection</a:t>
            </a:r>
          </a:p>
        </p:txBody>
      </p:sp>
      <p:sp>
        <p:nvSpPr>
          <p:cNvPr id="61" name="矩形 60"/>
          <p:cNvSpPr/>
          <p:nvPr/>
        </p:nvSpPr>
        <p:spPr>
          <a:xfrm>
            <a:off x="4239982" y="3527918"/>
            <a:ext cx="1277147" cy="258059"/>
          </a:xfrm>
          <a:prstGeom prst="rect">
            <a:avLst/>
          </a:prstGeom>
          <a:gradFill>
            <a:gsLst>
              <a:gs pos="30000">
                <a:srgbClr val="00B0F0">
                  <a:alpha val="25000"/>
                </a:srgbClr>
              </a:gs>
              <a:gs pos="100000">
                <a:srgbClr val="00B0F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US" altLang="zh-CN" sz="9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Export </a:t>
            </a:r>
            <a:r>
              <a:rPr lang="en-US" altLang="zh-CN" sz="9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report</a:t>
            </a:r>
            <a:endParaRPr lang="zh-CN" altLang="en-US" sz="9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780425" y="3914908"/>
            <a:ext cx="344981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Support for query and export of abnormal temperature report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774354" y="897796"/>
            <a:ext cx="42579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kumimoji="1" lang="en-US" altLang="zh-CN" sz="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</a:t>
            </a:r>
            <a:r>
              <a:rPr kumimoji="1" lang="zh-CN" altLang="en-US" sz="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℃ </a:t>
            </a:r>
            <a:endParaRPr kumimoji="1"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239981" y="508176"/>
            <a:ext cx="1277148" cy="237964"/>
          </a:xfrm>
          <a:prstGeom prst="rect">
            <a:avLst/>
          </a:prstGeom>
          <a:gradFill>
            <a:gsLst>
              <a:gs pos="30000">
                <a:srgbClr val="00B0F0">
                  <a:alpha val="25000"/>
                </a:srgbClr>
              </a:gs>
              <a:gs pos="100000">
                <a:srgbClr val="00B0F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US" altLang="zh-CN" sz="9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High A</a:t>
            </a:r>
            <a:r>
              <a:rPr lang="en-US" altLang="zh-CN" sz="9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ccuracy</a:t>
            </a:r>
            <a:endParaRPr lang="zh-CN" altLang="en-US" sz="9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4788606" y="1136474"/>
            <a:ext cx="1515884" cy="0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H="1" flipV="1">
            <a:off x="4667119" y="811776"/>
            <a:ext cx="118218" cy="321552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4788606" y="1852220"/>
            <a:ext cx="1515884" cy="0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H="1" flipV="1">
            <a:off x="4666843" y="1530668"/>
            <a:ext cx="118218" cy="321552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4788606" y="4912130"/>
            <a:ext cx="1515884" cy="0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flipH="1" flipV="1">
            <a:off x="4674153" y="4603160"/>
            <a:ext cx="118218" cy="321552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4792370" y="4180050"/>
            <a:ext cx="1515884" cy="0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 flipV="1">
            <a:off x="4685135" y="3871080"/>
            <a:ext cx="118218" cy="321552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331381" y="920710"/>
            <a:ext cx="1874413" cy="266835"/>
          </a:xfrm>
          <a:prstGeom prst="rect">
            <a:avLst/>
          </a:prstGeom>
          <a:gradFill flip="none" rotWithShape="1">
            <a:gsLst>
              <a:gs pos="57000">
                <a:srgbClr val="00B0F0">
                  <a:alpha val="40000"/>
                </a:srgbClr>
              </a:gs>
              <a:gs pos="27000">
                <a:srgbClr val="00B0F0"/>
              </a:gs>
              <a:gs pos="100000">
                <a:srgbClr val="00B0F0">
                  <a:alpha val="0"/>
                </a:srgbClr>
              </a:gs>
            </a:gsLst>
            <a:lin ang="0" scaled="1"/>
            <a:tileRect/>
          </a:gradFill>
          <a:ln w="12700">
            <a:noFill/>
            <a:prstDash val="dash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82955" tIns="41477" rIns="82955" bIns="41477" rtlCol="0" anchor="ctr"/>
          <a:lstStyle/>
          <a:p>
            <a:pPr defTabSz="4142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200" b="1" kern="0" dirty="0" smtClean="0">
                <a:gradFill>
                  <a:gsLst>
                    <a:gs pos="49000">
                      <a:srgbClr val="FFFFFF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Turnstile</a:t>
            </a:r>
            <a:endParaRPr kumimoji="1" lang="zh-CN" altLang="en-US" sz="1200" b="1" kern="0" dirty="0">
              <a:gradFill>
                <a:gsLst>
                  <a:gs pos="49000">
                    <a:srgbClr val="FFFFFF"/>
                  </a:gs>
                  <a:gs pos="100000">
                    <a:srgbClr val="FFFFFF">
                      <a:lumMod val="65000"/>
                    </a:srgbClr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43852" y="1422326"/>
            <a:ext cx="1327680" cy="867878"/>
            <a:chOff x="5365862" y="3008087"/>
            <a:chExt cx="2015335" cy="1575034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7" r="14460" b="17029"/>
            <a:stretch/>
          </p:blipFill>
          <p:spPr>
            <a:xfrm>
              <a:off x="5365862" y="3008087"/>
              <a:ext cx="2015335" cy="1575034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5217" l="35164" r="607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86" t="19946" r="42506" b="3740"/>
            <a:stretch/>
          </p:blipFill>
          <p:spPr>
            <a:xfrm>
              <a:off x="6231343" y="3034056"/>
              <a:ext cx="211036" cy="551618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5217" l="35164" r="607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86" t="19946" r="42506" b="3740"/>
            <a:stretch/>
          </p:blipFill>
          <p:spPr>
            <a:xfrm>
              <a:off x="7030439" y="3008087"/>
              <a:ext cx="211036" cy="551618"/>
            </a:xfrm>
            <a:prstGeom prst="rect">
              <a:avLst/>
            </a:prstGeom>
          </p:spPr>
        </p:pic>
      </p:grpSp>
      <p:sp>
        <p:nvSpPr>
          <p:cNvPr id="27" name="矩形 26"/>
          <p:cNvSpPr/>
          <p:nvPr/>
        </p:nvSpPr>
        <p:spPr>
          <a:xfrm>
            <a:off x="710501" y="2336596"/>
            <a:ext cx="881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  <a:latin typeface="+mj-ea"/>
                <a:ea typeface="+mj-ea"/>
              </a:rPr>
              <a:t>New project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251696" y="2336596"/>
            <a:ext cx="1268971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>
              <a:defRPr sz="6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900" dirty="0"/>
              <a:t>Renovation project</a:t>
            </a:r>
            <a:endParaRPr lang="zh-CN" altLang="en-US" sz="900" dirty="0"/>
          </a:p>
        </p:txBody>
      </p:sp>
      <p:sp>
        <p:nvSpPr>
          <p:cNvPr id="30" name="文本框 29"/>
          <p:cNvSpPr txBox="1"/>
          <p:nvPr/>
        </p:nvSpPr>
        <p:spPr>
          <a:xfrm>
            <a:off x="642896" y="4488042"/>
            <a:ext cx="992177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>
              <a:defRPr sz="6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900" dirty="0"/>
              <a:t>Wall mounted</a:t>
            </a:r>
          </a:p>
        </p:txBody>
      </p:sp>
      <p:sp>
        <p:nvSpPr>
          <p:cNvPr id="31" name="矩形 30"/>
          <p:cNvSpPr/>
          <p:nvPr/>
        </p:nvSpPr>
        <p:spPr>
          <a:xfrm>
            <a:off x="331381" y="2885148"/>
            <a:ext cx="1874413" cy="266835"/>
          </a:xfrm>
          <a:prstGeom prst="rect">
            <a:avLst/>
          </a:prstGeom>
          <a:gradFill flip="none" rotWithShape="1">
            <a:gsLst>
              <a:gs pos="57000">
                <a:srgbClr val="00B0F0">
                  <a:alpha val="40000"/>
                </a:srgbClr>
              </a:gs>
              <a:gs pos="27000">
                <a:srgbClr val="00B0F0"/>
              </a:gs>
              <a:gs pos="100000">
                <a:srgbClr val="00B0F0">
                  <a:alpha val="0"/>
                </a:srgbClr>
              </a:gs>
            </a:gsLst>
            <a:lin ang="0" scaled="1"/>
            <a:tileRect/>
          </a:gradFill>
          <a:ln w="12700">
            <a:noFill/>
            <a:prstDash val="dash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82955" tIns="41477" rIns="82955" bIns="41477" rtlCol="0" anchor="ctr"/>
          <a:lstStyle/>
          <a:p>
            <a:pPr defTabSz="4142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200" b="1" kern="0" dirty="0" smtClean="0">
                <a:gradFill>
                  <a:gsLst>
                    <a:gs pos="49000">
                      <a:srgbClr val="FFFFFF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Standalone</a:t>
            </a:r>
            <a:endParaRPr kumimoji="1" lang="zh-CN" altLang="en-US" sz="1200" b="1" kern="0" dirty="0">
              <a:gradFill>
                <a:gsLst>
                  <a:gs pos="49000">
                    <a:srgbClr val="FFFFFF"/>
                  </a:gs>
                  <a:gs pos="100000">
                    <a:srgbClr val="FFFFFF">
                      <a:lumMod val="65000"/>
                    </a:srgbClr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314434" y="4488042"/>
            <a:ext cx="1203067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>
              <a:defRPr sz="6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900" dirty="0" smtClean="0"/>
              <a:t>Vertical</a:t>
            </a:r>
            <a:r>
              <a:rPr lang="en-US" altLang="zh-CN" sz="900" dirty="0"/>
              <a:t> mounted</a:t>
            </a:r>
            <a:r>
              <a:rPr lang="en-US" altLang="zh-CN" sz="900" dirty="0" smtClean="0"/>
              <a:t> </a:t>
            </a:r>
            <a:endParaRPr lang="zh-CN" altLang="en-US" sz="900" dirty="0"/>
          </a:p>
        </p:txBody>
      </p:sp>
      <p:sp>
        <p:nvSpPr>
          <p:cNvPr id="37" name="矩形 36"/>
          <p:cNvSpPr/>
          <p:nvPr/>
        </p:nvSpPr>
        <p:spPr>
          <a:xfrm>
            <a:off x="4239982" y="1946305"/>
            <a:ext cx="1277147" cy="258059"/>
          </a:xfrm>
          <a:prstGeom prst="rect">
            <a:avLst/>
          </a:prstGeom>
          <a:gradFill>
            <a:gsLst>
              <a:gs pos="30000">
                <a:srgbClr val="00B0F0">
                  <a:alpha val="25000"/>
                </a:srgbClr>
              </a:gs>
              <a:gs pos="100000">
                <a:srgbClr val="00B0F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US" altLang="zh-CN" sz="9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installation</a:t>
            </a:r>
            <a:endParaRPr lang="zh-CN" altLang="en-US" sz="9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819248" y="2279062"/>
            <a:ext cx="34498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Installation is simple, on the power is </a:t>
            </a:r>
            <a:r>
              <a:rPr lang="en-US" altLang="zh-CN" sz="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used, </a:t>
            </a: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convenient to move, can be used </a:t>
            </a:r>
            <a:r>
              <a:rPr lang="en-US" altLang="zh-CN" sz="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standalone </a:t>
            </a: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without software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4831195" y="2592516"/>
            <a:ext cx="1515884" cy="0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 flipV="1">
            <a:off x="4715245" y="2279062"/>
            <a:ext cx="118218" cy="321552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4243933" y="2711701"/>
            <a:ext cx="1277147" cy="258059"/>
          </a:xfrm>
          <a:prstGeom prst="rect">
            <a:avLst/>
          </a:prstGeom>
          <a:gradFill>
            <a:gsLst>
              <a:gs pos="30000">
                <a:srgbClr val="00B0F0">
                  <a:alpha val="25000"/>
                </a:srgbClr>
              </a:gs>
              <a:gs pos="100000">
                <a:srgbClr val="00B0F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US" altLang="zh-CN" sz="9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Abnormal alarm</a:t>
            </a:r>
            <a:endParaRPr lang="zh-CN" altLang="en-US" sz="9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807303" y="3132646"/>
            <a:ext cx="344981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Support abnormal temperature alarm, </a:t>
            </a:r>
            <a:r>
              <a:rPr lang="en-US" altLang="zh-CN" sz="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non wearing </a:t>
            </a:r>
            <a:r>
              <a:rPr lang="sv-SE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mask alarm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4819248" y="3383827"/>
            <a:ext cx="1515884" cy="0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 flipV="1">
            <a:off x="4712013" y="3066680"/>
            <a:ext cx="118218" cy="321552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380" y="1325177"/>
            <a:ext cx="566249" cy="9701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2" t="10955" r="14325" b="17551"/>
          <a:stretch/>
        </p:blipFill>
        <p:spPr>
          <a:xfrm>
            <a:off x="928360" y="3615719"/>
            <a:ext cx="460690" cy="8585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9" r="33105"/>
          <a:stretch/>
        </p:blipFill>
        <p:spPr>
          <a:xfrm>
            <a:off x="2635380" y="3231810"/>
            <a:ext cx="577910" cy="130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车底扫描1"/>
          <p:cNvSpPr/>
          <p:nvPr/>
        </p:nvSpPr>
        <p:spPr>
          <a:xfrm>
            <a:off x="541204" y="2748414"/>
            <a:ext cx="7778292" cy="14982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2" rIns="68561" bIns="34282" rtlCol="0" anchor="ctr"/>
          <a:lstStyle/>
          <a:p>
            <a:pPr algn="ctr"/>
            <a:endParaRPr lang="zh-CN" altLang="en-US" sz="1799" dirty="0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623" y="2882084"/>
            <a:ext cx="1846842" cy="127759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39142" y="820303"/>
            <a:ext cx="1808723" cy="399756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799"/>
          </a:p>
        </p:txBody>
      </p:sp>
      <p:sp>
        <p:nvSpPr>
          <p:cNvPr id="9" name="矩形 8"/>
          <p:cNvSpPr/>
          <p:nvPr/>
        </p:nvSpPr>
        <p:spPr>
          <a:xfrm>
            <a:off x="2358740" y="820303"/>
            <a:ext cx="3089788" cy="399756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799"/>
          </a:p>
        </p:txBody>
      </p:sp>
      <p:sp>
        <p:nvSpPr>
          <p:cNvPr id="10" name="矩形 9"/>
          <p:cNvSpPr/>
          <p:nvPr/>
        </p:nvSpPr>
        <p:spPr>
          <a:xfrm>
            <a:off x="5458079" y="820303"/>
            <a:ext cx="2854685" cy="399756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799"/>
          </a:p>
        </p:txBody>
      </p:sp>
      <p:sp>
        <p:nvSpPr>
          <p:cNvPr id="14" name="文本框 676"/>
          <p:cNvSpPr txBox="1"/>
          <p:nvPr/>
        </p:nvSpPr>
        <p:spPr>
          <a:xfrm>
            <a:off x="780066" y="791274"/>
            <a:ext cx="1466482" cy="438565"/>
          </a:xfrm>
          <a:prstGeom prst="rect">
            <a:avLst/>
          </a:prstGeom>
          <a:noFill/>
        </p:spPr>
        <p:txBody>
          <a:bodyPr wrap="square" lIns="68561" tIns="34282" rIns="68561" bIns="34282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Entrance guide area</a:t>
            </a:r>
            <a:endParaRPr lang="zh-CN" altLang="en-US" dirty="0"/>
          </a:p>
        </p:txBody>
      </p:sp>
      <p:sp>
        <p:nvSpPr>
          <p:cNvPr id="16" name="文本框 678"/>
          <p:cNvSpPr txBox="1"/>
          <p:nvPr/>
        </p:nvSpPr>
        <p:spPr>
          <a:xfrm>
            <a:off x="2999003" y="805516"/>
            <a:ext cx="1578944" cy="438565"/>
          </a:xfrm>
          <a:prstGeom prst="rect">
            <a:avLst/>
          </a:prstGeom>
          <a:noFill/>
        </p:spPr>
        <p:txBody>
          <a:bodyPr wrap="square" lIns="68561" tIns="34282" rIns="68561" bIns="34282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Temperature 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monitoring area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679"/>
          <p:cNvSpPr txBox="1"/>
          <p:nvPr/>
        </p:nvSpPr>
        <p:spPr>
          <a:xfrm>
            <a:off x="5369175" y="864212"/>
            <a:ext cx="2916796" cy="253900"/>
          </a:xfrm>
          <a:prstGeom prst="rect">
            <a:avLst/>
          </a:prstGeom>
          <a:noFill/>
        </p:spPr>
        <p:txBody>
          <a:bodyPr wrap="square" lIns="68561" tIns="34282" rIns="68561" bIns="34282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Isolation area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41204" y="1230532"/>
            <a:ext cx="7829742" cy="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车底扫描1"/>
          <p:cNvSpPr/>
          <p:nvPr/>
        </p:nvSpPr>
        <p:spPr>
          <a:xfrm>
            <a:off x="539142" y="1233197"/>
            <a:ext cx="7778293" cy="14982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2" rIns="68561" bIns="34282" rtlCol="0" anchor="ctr"/>
          <a:lstStyle/>
          <a:p>
            <a:pPr algn="ctr"/>
            <a:endParaRPr lang="zh-CN" altLang="en-US" sz="1799" dirty="0"/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975" y="3794904"/>
            <a:ext cx="224928" cy="351740"/>
          </a:xfrm>
          <a:prstGeom prst="rect">
            <a:avLst/>
          </a:prstGeom>
        </p:spPr>
      </p:pic>
      <p:sp>
        <p:nvSpPr>
          <p:cNvPr id="478" name="小车乘客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39246" y="1516007"/>
            <a:ext cx="421401" cy="726609"/>
          </a:xfrm>
          <a:custGeom>
            <a:avLst/>
            <a:gdLst>
              <a:gd name="T0" fmla="*/ 2147483646 w 4003"/>
              <a:gd name="T1" fmla="*/ 2147483646 h 8178"/>
              <a:gd name="T2" fmla="*/ 2147483646 w 4003"/>
              <a:gd name="T3" fmla="*/ 2147483646 h 8178"/>
              <a:gd name="T4" fmla="*/ 2147483646 w 4003"/>
              <a:gd name="T5" fmla="*/ 2147483646 h 8178"/>
              <a:gd name="T6" fmla="*/ 2147483646 w 4003"/>
              <a:gd name="T7" fmla="*/ 2147483646 h 8178"/>
              <a:gd name="T8" fmla="*/ 2147483646 w 4003"/>
              <a:gd name="T9" fmla="*/ 2147483646 h 8178"/>
              <a:gd name="T10" fmla="*/ 2147483646 w 4003"/>
              <a:gd name="T11" fmla="*/ 2147483646 h 8178"/>
              <a:gd name="T12" fmla="*/ 2147483646 w 4003"/>
              <a:gd name="T13" fmla="*/ 2147483646 h 8178"/>
              <a:gd name="T14" fmla="*/ 2147483646 w 4003"/>
              <a:gd name="T15" fmla="*/ 2147483646 h 8178"/>
              <a:gd name="T16" fmla="*/ 2147483646 w 4003"/>
              <a:gd name="T17" fmla="*/ 2147483646 h 8178"/>
              <a:gd name="T18" fmla="*/ 2147483646 w 4003"/>
              <a:gd name="T19" fmla="*/ 2147483646 h 8178"/>
              <a:gd name="T20" fmla="*/ 2147483646 w 4003"/>
              <a:gd name="T21" fmla="*/ 1061744459 h 8178"/>
              <a:gd name="T22" fmla="*/ 2147483646 w 4003"/>
              <a:gd name="T23" fmla="*/ 126376181 h 8178"/>
              <a:gd name="T24" fmla="*/ 2147483646 w 4003"/>
              <a:gd name="T25" fmla="*/ 176948364 h 8178"/>
              <a:gd name="T26" fmla="*/ 2147483646 w 4003"/>
              <a:gd name="T27" fmla="*/ 2147483646 h 8178"/>
              <a:gd name="T28" fmla="*/ 2147483646 w 4003"/>
              <a:gd name="T29" fmla="*/ 2147483646 h 8178"/>
              <a:gd name="T30" fmla="*/ 2147483646 w 4003"/>
              <a:gd name="T31" fmla="*/ 2147483646 h 8178"/>
              <a:gd name="T32" fmla="*/ 2147483646 w 4003"/>
              <a:gd name="T33" fmla="*/ 2147483646 h 8178"/>
              <a:gd name="T34" fmla="*/ 2147483646 w 4003"/>
              <a:gd name="T35" fmla="*/ 2147483646 h 8178"/>
              <a:gd name="T36" fmla="*/ 2147483646 w 4003"/>
              <a:gd name="T37" fmla="*/ 2147483646 h 8178"/>
              <a:gd name="T38" fmla="*/ 2147483646 w 4003"/>
              <a:gd name="T39" fmla="*/ 2147483646 h 8178"/>
              <a:gd name="T40" fmla="*/ 2147483646 w 4003"/>
              <a:gd name="T41" fmla="*/ 2147483646 h 8178"/>
              <a:gd name="T42" fmla="*/ 2147483646 w 4003"/>
              <a:gd name="T43" fmla="*/ 2147483646 h 8178"/>
              <a:gd name="T44" fmla="*/ 2147483646 w 4003"/>
              <a:gd name="T45" fmla="*/ 2147483646 h 8178"/>
              <a:gd name="T46" fmla="*/ 2147483646 w 4003"/>
              <a:gd name="T47" fmla="*/ 2147483646 h 8178"/>
              <a:gd name="T48" fmla="*/ 2147483646 w 4003"/>
              <a:gd name="T49" fmla="*/ 2147483646 h 8178"/>
              <a:gd name="T50" fmla="*/ 2147483646 w 4003"/>
              <a:gd name="T51" fmla="*/ 2147483646 h 8178"/>
              <a:gd name="T52" fmla="*/ 2147483646 w 4003"/>
              <a:gd name="T53" fmla="*/ 2147483646 h 8178"/>
              <a:gd name="T54" fmla="*/ 2147483646 w 4003"/>
              <a:gd name="T55" fmla="*/ 2147483646 h 8178"/>
              <a:gd name="T56" fmla="*/ 1418301139 w 4003"/>
              <a:gd name="T57" fmla="*/ 2147483646 h 8178"/>
              <a:gd name="T58" fmla="*/ 1051042547 w 4003"/>
              <a:gd name="T59" fmla="*/ 2147483646 h 8178"/>
              <a:gd name="T60" fmla="*/ 2147483646 w 4003"/>
              <a:gd name="T61" fmla="*/ 2147483646 h 8178"/>
              <a:gd name="T62" fmla="*/ 2147483646 w 4003"/>
              <a:gd name="T63" fmla="*/ 2147483646 h 8178"/>
              <a:gd name="T64" fmla="*/ 2147483646 w 4003"/>
              <a:gd name="T65" fmla="*/ 2147483646 h 8178"/>
              <a:gd name="T66" fmla="*/ 2147483646 w 4003"/>
              <a:gd name="T67" fmla="*/ 2147483646 h 8178"/>
              <a:gd name="T68" fmla="*/ 2147483646 w 4003"/>
              <a:gd name="T69" fmla="*/ 2147483646 h 8178"/>
              <a:gd name="T70" fmla="*/ 2147483646 w 4003"/>
              <a:gd name="T71" fmla="*/ 2147483646 h 8178"/>
              <a:gd name="T72" fmla="*/ 2147483646 w 4003"/>
              <a:gd name="T73" fmla="*/ 2147483646 h 8178"/>
              <a:gd name="T74" fmla="*/ 2147483646 w 4003"/>
              <a:gd name="T75" fmla="*/ 2147483646 h 8178"/>
              <a:gd name="T76" fmla="*/ 2147483646 w 4003"/>
              <a:gd name="T77" fmla="*/ 2147483646 h 8178"/>
              <a:gd name="T78" fmla="*/ 2147483646 w 4003"/>
              <a:gd name="T79" fmla="*/ 2147483646 h 8178"/>
              <a:gd name="T80" fmla="*/ 2147483646 w 4003"/>
              <a:gd name="T81" fmla="*/ 2147483646 h 8178"/>
              <a:gd name="T82" fmla="*/ 2147483646 w 4003"/>
              <a:gd name="T83" fmla="*/ 2147483646 h 8178"/>
              <a:gd name="T84" fmla="*/ 2147483646 w 4003"/>
              <a:gd name="T85" fmla="*/ 2147483646 h 8178"/>
              <a:gd name="T86" fmla="*/ 2147483646 w 4003"/>
              <a:gd name="T87" fmla="*/ 2147483646 h 8178"/>
              <a:gd name="T88" fmla="*/ 2147483646 w 4003"/>
              <a:gd name="T89" fmla="*/ 2147483646 h 8178"/>
              <a:gd name="T90" fmla="*/ 2147483646 w 4003"/>
              <a:gd name="T91" fmla="*/ 2147483646 h 8178"/>
              <a:gd name="T92" fmla="*/ 2147483646 w 4003"/>
              <a:gd name="T93" fmla="*/ 2147483646 h 8178"/>
              <a:gd name="T94" fmla="*/ 2147483646 w 4003"/>
              <a:gd name="T95" fmla="*/ 2147483646 h 8178"/>
              <a:gd name="T96" fmla="*/ 2147483646 w 4003"/>
              <a:gd name="T97" fmla="*/ 2147483646 h 8178"/>
              <a:gd name="T98" fmla="*/ 2147483646 w 4003"/>
              <a:gd name="T99" fmla="*/ 2147483646 h 8178"/>
              <a:gd name="T100" fmla="*/ 2147483646 w 4003"/>
              <a:gd name="T101" fmla="*/ 2147483646 h 8178"/>
              <a:gd name="T102" fmla="*/ 2147483646 w 4003"/>
              <a:gd name="T103" fmla="*/ 2147483646 h 8178"/>
              <a:gd name="T104" fmla="*/ 2147483646 w 4003"/>
              <a:gd name="T105" fmla="*/ 2147483646 h 8178"/>
              <a:gd name="T106" fmla="*/ 2147483646 w 4003"/>
              <a:gd name="T107" fmla="*/ 2147483646 h 8178"/>
              <a:gd name="T108" fmla="*/ 2147483646 w 4003"/>
              <a:gd name="T109" fmla="*/ 2147483646 h 8178"/>
              <a:gd name="T110" fmla="*/ 2147483646 w 4003"/>
              <a:gd name="T111" fmla="*/ 2147483646 h 8178"/>
              <a:gd name="T112" fmla="*/ 2147483646 w 4003"/>
              <a:gd name="T113" fmla="*/ 2147483646 h 8178"/>
              <a:gd name="T114" fmla="*/ 2147483646 w 4003"/>
              <a:gd name="T115" fmla="*/ 2147483646 h 8178"/>
              <a:gd name="T116" fmla="*/ 2147483646 w 4003"/>
              <a:gd name="T117" fmla="*/ 2147483646 h 8178"/>
              <a:gd name="T118" fmla="*/ 2147483646 w 4003"/>
              <a:gd name="T119" fmla="*/ 2147483646 h 8178"/>
              <a:gd name="T120" fmla="*/ 2147483646 w 4003"/>
              <a:gd name="T121" fmla="*/ 2147483646 h 8178"/>
              <a:gd name="T122" fmla="*/ 2147483646 w 4003"/>
              <a:gd name="T123" fmla="*/ 2147483646 h 817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003" h="8178">
                <a:moveTo>
                  <a:pt x="3967" y="3382"/>
                </a:moveTo>
                <a:lnTo>
                  <a:pt x="3967" y="3382"/>
                </a:lnTo>
                <a:lnTo>
                  <a:pt x="3958" y="3373"/>
                </a:lnTo>
                <a:lnTo>
                  <a:pt x="3949" y="3362"/>
                </a:lnTo>
                <a:lnTo>
                  <a:pt x="3942" y="3350"/>
                </a:lnTo>
                <a:lnTo>
                  <a:pt x="3936" y="3339"/>
                </a:lnTo>
                <a:lnTo>
                  <a:pt x="3928" y="3320"/>
                </a:lnTo>
                <a:lnTo>
                  <a:pt x="3924" y="3313"/>
                </a:lnTo>
                <a:lnTo>
                  <a:pt x="3909" y="3292"/>
                </a:lnTo>
                <a:lnTo>
                  <a:pt x="3892" y="3275"/>
                </a:lnTo>
                <a:lnTo>
                  <a:pt x="3877" y="3260"/>
                </a:lnTo>
                <a:lnTo>
                  <a:pt x="3861" y="3247"/>
                </a:lnTo>
                <a:lnTo>
                  <a:pt x="3846" y="3235"/>
                </a:lnTo>
                <a:lnTo>
                  <a:pt x="3831" y="3226"/>
                </a:lnTo>
                <a:lnTo>
                  <a:pt x="3817" y="3219"/>
                </a:lnTo>
                <a:lnTo>
                  <a:pt x="3803" y="3212"/>
                </a:lnTo>
                <a:lnTo>
                  <a:pt x="3791" y="3208"/>
                </a:lnTo>
                <a:lnTo>
                  <a:pt x="3779" y="3205"/>
                </a:lnTo>
                <a:lnTo>
                  <a:pt x="3761" y="3201"/>
                </a:lnTo>
                <a:lnTo>
                  <a:pt x="3747" y="3199"/>
                </a:lnTo>
                <a:lnTo>
                  <a:pt x="3740" y="3199"/>
                </a:lnTo>
                <a:lnTo>
                  <a:pt x="3725" y="3186"/>
                </a:lnTo>
                <a:lnTo>
                  <a:pt x="3711" y="3174"/>
                </a:lnTo>
                <a:lnTo>
                  <a:pt x="3694" y="3161"/>
                </a:lnTo>
                <a:lnTo>
                  <a:pt x="3677" y="3150"/>
                </a:lnTo>
                <a:lnTo>
                  <a:pt x="3670" y="3146"/>
                </a:lnTo>
                <a:lnTo>
                  <a:pt x="3655" y="3132"/>
                </a:lnTo>
                <a:lnTo>
                  <a:pt x="3646" y="3124"/>
                </a:lnTo>
                <a:lnTo>
                  <a:pt x="3638" y="3114"/>
                </a:lnTo>
                <a:lnTo>
                  <a:pt x="3631" y="3103"/>
                </a:lnTo>
                <a:lnTo>
                  <a:pt x="3628" y="3097"/>
                </a:lnTo>
                <a:lnTo>
                  <a:pt x="3626" y="3091"/>
                </a:lnTo>
                <a:lnTo>
                  <a:pt x="3625" y="3088"/>
                </a:lnTo>
                <a:lnTo>
                  <a:pt x="3622" y="3080"/>
                </a:lnTo>
                <a:lnTo>
                  <a:pt x="3615" y="3066"/>
                </a:lnTo>
                <a:lnTo>
                  <a:pt x="3611" y="3059"/>
                </a:lnTo>
                <a:lnTo>
                  <a:pt x="3606" y="3050"/>
                </a:lnTo>
                <a:lnTo>
                  <a:pt x="3600" y="3042"/>
                </a:lnTo>
                <a:lnTo>
                  <a:pt x="3593" y="3033"/>
                </a:lnTo>
                <a:lnTo>
                  <a:pt x="3583" y="3025"/>
                </a:lnTo>
                <a:lnTo>
                  <a:pt x="3573" y="3015"/>
                </a:lnTo>
                <a:lnTo>
                  <a:pt x="3560" y="3007"/>
                </a:lnTo>
                <a:lnTo>
                  <a:pt x="3547" y="3000"/>
                </a:lnTo>
                <a:lnTo>
                  <a:pt x="3531" y="2992"/>
                </a:lnTo>
                <a:lnTo>
                  <a:pt x="3514" y="2985"/>
                </a:lnTo>
                <a:lnTo>
                  <a:pt x="3496" y="2979"/>
                </a:lnTo>
                <a:lnTo>
                  <a:pt x="3475" y="2970"/>
                </a:lnTo>
                <a:lnTo>
                  <a:pt x="3450" y="2958"/>
                </a:lnTo>
                <a:lnTo>
                  <a:pt x="3437" y="2950"/>
                </a:lnTo>
                <a:lnTo>
                  <a:pt x="3423" y="2942"/>
                </a:lnTo>
                <a:lnTo>
                  <a:pt x="3409" y="2932"/>
                </a:lnTo>
                <a:lnTo>
                  <a:pt x="3394" y="2922"/>
                </a:lnTo>
                <a:lnTo>
                  <a:pt x="3380" y="2910"/>
                </a:lnTo>
                <a:lnTo>
                  <a:pt x="3366" y="2897"/>
                </a:lnTo>
                <a:lnTo>
                  <a:pt x="3353" y="2883"/>
                </a:lnTo>
                <a:lnTo>
                  <a:pt x="3340" y="2869"/>
                </a:lnTo>
                <a:lnTo>
                  <a:pt x="3254" y="2762"/>
                </a:lnTo>
                <a:lnTo>
                  <a:pt x="3163" y="2650"/>
                </a:lnTo>
                <a:lnTo>
                  <a:pt x="3055" y="2519"/>
                </a:lnTo>
                <a:lnTo>
                  <a:pt x="2942" y="2383"/>
                </a:lnTo>
                <a:lnTo>
                  <a:pt x="2887" y="2319"/>
                </a:lnTo>
                <a:lnTo>
                  <a:pt x="2835" y="2258"/>
                </a:lnTo>
                <a:lnTo>
                  <a:pt x="2787" y="2204"/>
                </a:lnTo>
                <a:lnTo>
                  <a:pt x="2746" y="2158"/>
                </a:lnTo>
                <a:lnTo>
                  <a:pt x="2712" y="2122"/>
                </a:lnTo>
                <a:lnTo>
                  <a:pt x="2697" y="2109"/>
                </a:lnTo>
                <a:lnTo>
                  <a:pt x="2686" y="2098"/>
                </a:lnTo>
                <a:lnTo>
                  <a:pt x="2679" y="2087"/>
                </a:lnTo>
                <a:lnTo>
                  <a:pt x="2662" y="2058"/>
                </a:lnTo>
                <a:lnTo>
                  <a:pt x="2654" y="2040"/>
                </a:lnTo>
                <a:lnTo>
                  <a:pt x="2645" y="2022"/>
                </a:lnTo>
                <a:lnTo>
                  <a:pt x="2638" y="2005"/>
                </a:lnTo>
                <a:lnTo>
                  <a:pt x="2636" y="1998"/>
                </a:lnTo>
                <a:lnTo>
                  <a:pt x="2635" y="1989"/>
                </a:lnTo>
                <a:lnTo>
                  <a:pt x="2614" y="1932"/>
                </a:lnTo>
                <a:lnTo>
                  <a:pt x="2591" y="1873"/>
                </a:lnTo>
                <a:lnTo>
                  <a:pt x="2564" y="1804"/>
                </a:lnTo>
                <a:lnTo>
                  <a:pt x="2534" y="1732"/>
                </a:lnTo>
                <a:lnTo>
                  <a:pt x="2520" y="1698"/>
                </a:lnTo>
                <a:lnTo>
                  <a:pt x="2504" y="1667"/>
                </a:lnTo>
                <a:lnTo>
                  <a:pt x="2490" y="1639"/>
                </a:lnTo>
                <a:lnTo>
                  <a:pt x="2476" y="1615"/>
                </a:lnTo>
                <a:lnTo>
                  <a:pt x="2464" y="1596"/>
                </a:lnTo>
                <a:lnTo>
                  <a:pt x="2459" y="1589"/>
                </a:lnTo>
                <a:lnTo>
                  <a:pt x="2453" y="1584"/>
                </a:lnTo>
                <a:lnTo>
                  <a:pt x="2430" y="1540"/>
                </a:lnTo>
                <a:lnTo>
                  <a:pt x="2412" y="1506"/>
                </a:lnTo>
                <a:lnTo>
                  <a:pt x="2406" y="1492"/>
                </a:lnTo>
                <a:lnTo>
                  <a:pt x="2402" y="1484"/>
                </a:lnTo>
                <a:lnTo>
                  <a:pt x="2397" y="1478"/>
                </a:lnTo>
                <a:lnTo>
                  <a:pt x="2386" y="1461"/>
                </a:lnTo>
                <a:lnTo>
                  <a:pt x="2366" y="1436"/>
                </a:lnTo>
                <a:lnTo>
                  <a:pt x="2341" y="1407"/>
                </a:lnTo>
                <a:lnTo>
                  <a:pt x="2326" y="1391"/>
                </a:lnTo>
                <a:lnTo>
                  <a:pt x="2309" y="1374"/>
                </a:lnTo>
                <a:lnTo>
                  <a:pt x="2291" y="1357"/>
                </a:lnTo>
                <a:lnTo>
                  <a:pt x="2272" y="1341"/>
                </a:lnTo>
                <a:lnTo>
                  <a:pt x="2251" y="1325"/>
                </a:lnTo>
                <a:lnTo>
                  <a:pt x="2229" y="1310"/>
                </a:lnTo>
                <a:lnTo>
                  <a:pt x="2207" y="1296"/>
                </a:lnTo>
                <a:lnTo>
                  <a:pt x="2183" y="1283"/>
                </a:lnTo>
                <a:lnTo>
                  <a:pt x="2171" y="1278"/>
                </a:lnTo>
                <a:lnTo>
                  <a:pt x="2159" y="1271"/>
                </a:lnTo>
                <a:lnTo>
                  <a:pt x="2144" y="1264"/>
                </a:lnTo>
                <a:lnTo>
                  <a:pt x="2130" y="1255"/>
                </a:lnTo>
                <a:lnTo>
                  <a:pt x="2116" y="1245"/>
                </a:lnTo>
                <a:lnTo>
                  <a:pt x="2111" y="1240"/>
                </a:lnTo>
                <a:lnTo>
                  <a:pt x="2107" y="1236"/>
                </a:lnTo>
                <a:lnTo>
                  <a:pt x="2103" y="1231"/>
                </a:lnTo>
                <a:lnTo>
                  <a:pt x="2102" y="1227"/>
                </a:lnTo>
                <a:lnTo>
                  <a:pt x="2092" y="1215"/>
                </a:lnTo>
                <a:lnTo>
                  <a:pt x="2067" y="1184"/>
                </a:lnTo>
                <a:lnTo>
                  <a:pt x="2102" y="1178"/>
                </a:lnTo>
                <a:lnTo>
                  <a:pt x="2111" y="1177"/>
                </a:lnTo>
                <a:lnTo>
                  <a:pt x="2119" y="1176"/>
                </a:lnTo>
                <a:lnTo>
                  <a:pt x="2129" y="1175"/>
                </a:lnTo>
                <a:lnTo>
                  <a:pt x="2137" y="1173"/>
                </a:lnTo>
                <a:lnTo>
                  <a:pt x="2152" y="1167"/>
                </a:lnTo>
                <a:lnTo>
                  <a:pt x="2166" y="1158"/>
                </a:lnTo>
                <a:lnTo>
                  <a:pt x="2178" y="1150"/>
                </a:lnTo>
                <a:lnTo>
                  <a:pt x="2189" y="1140"/>
                </a:lnTo>
                <a:lnTo>
                  <a:pt x="2198" y="1128"/>
                </a:lnTo>
                <a:lnTo>
                  <a:pt x="2207" y="1117"/>
                </a:lnTo>
                <a:lnTo>
                  <a:pt x="2214" y="1105"/>
                </a:lnTo>
                <a:lnTo>
                  <a:pt x="2219" y="1094"/>
                </a:lnTo>
                <a:lnTo>
                  <a:pt x="2228" y="1075"/>
                </a:lnTo>
                <a:lnTo>
                  <a:pt x="2232" y="1061"/>
                </a:lnTo>
                <a:lnTo>
                  <a:pt x="2235" y="1056"/>
                </a:lnTo>
                <a:lnTo>
                  <a:pt x="2236" y="1049"/>
                </a:lnTo>
                <a:lnTo>
                  <a:pt x="2239" y="1043"/>
                </a:lnTo>
                <a:lnTo>
                  <a:pt x="2245" y="1031"/>
                </a:lnTo>
                <a:lnTo>
                  <a:pt x="2250" y="1021"/>
                </a:lnTo>
                <a:lnTo>
                  <a:pt x="2253" y="1018"/>
                </a:lnTo>
                <a:lnTo>
                  <a:pt x="2261" y="1008"/>
                </a:lnTo>
                <a:lnTo>
                  <a:pt x="2267" y="996"/>
                </a:lnTo>
                <a:lnTo>
                  <a:pt x="2273" y="984"/>
                </a:lnTo>
                <a:lnTo>
                  <a:pt x="2279" y="971"/>
                </a:lnTo>
                <a:lnTo>
                  <a:pt x="2291" y="943"/>
                </a:lnTo>
                <a:lnTo>
                  <a:pt x="2300" y="915"/>
                </a:lnTo>
                <a:lnTo>
                  <a:pt x="2307" y="889"/>
                </a:lnTo>
                <a:lnTo>
                  <a:pt x="2313" y="868"/>
                </a:lnTo>
                <a:lnTo>
                  <a:pt x="2319" y="848"/>
                </a:lnTo>
                <a:lnTo>
                  <a:pt x="2346" y="840"/>
                </a:lnTo>
                <a:lnTo>
                  <a:pt x="2349" y="837"/>
                </a:lnTo>
                <a:lnTo>
                  <a:pt x="2352" y="834"/>
                </a:lnTo>
                <a:lnTo>
                  <a:pt x="2355" y="830"/>
                </a:lnTo>
                <a:lnTo>
                  <a:pt x="2357" y="825"/>
                </a:lnTo>
                <a:lnTo>
                  <a:pt x="2361" y="815"/>
                </a:lnTo>
                <a:lnTo>
                  <a:pt x="2362" y="802"/>
                </a:lnTo>
                <a:lnTo>
                  <a:pt x="2363" y="789"/>
                </a:lnTo>
                <a:lnTo>
                  <a:pt x="2362" y="773"/>
                </a:lnTo>
                <a:lnTo>
                  <a:pt x="2361" y="758"/>
                </a:lnTo>
                <a:lnTo>
                  <a:pt x="2359" y="742"/>
                </a:lnTo>
                <a:lnTo>
                  <a:pt x="2353" y="712"/>
                </a:lnTo>
                <a:lnTo>
                  <a:pt x="2347" y="686"/>
                </a:lnTo>
                <a:lnTo>
                  <a:pt x="2339" y="661"/>
                </a:lnTo>
                <a:lnTo>
                  <a:pt x="2338" y="653"/>
                </a:lnTo>
                <a:lnTo>
                  <a:pt x="2338" y="645"/>
                </a:lnTo>
                <a:lnTo>
                  <a:pt x="2339" y="638"/>
                </a:lnTo>
                <a:lnTo>
                  <a:pt x="2340" y="629"/>
                </a:lnTo>
                <a:lnTo>
                  <a:pt x="2343" y="616"/>
                </a:lnTo>
                <a:lnTo>
                  <a:pt x="2349" y="602"/>
                </a:lnTo>
                <a:lnTo>
                  <a:pt x="2354" y="592"/>
                </a:lnTo>
                <a:lnTo>
                  <a:pt x="2359" y="584"/>
                </a:lnTo>
                <a:lnTo>
                  <a:pt x="2364" y="577"/>
                </a:lnTo>
                <a:lnTo>
                  <a:pt x="2367" y="569"/>
                </a:lnTo>
                <a:lnTo>
                  <a:pt x="2370" y="561"/>
                </a:lnTo>
                <a:lnTo>
                  <a:pt x="2373" y="552"/>
                </a:lnTo>
                <a:lnTo>
                  <a:pt x="2374" y="546"/>
                </a:lnTo>
                <a:lnTo>
                  <a:pt x="2374" y="533"/>
                </a:lnTo>
                <a:lnTo>
                  <a:pt x="2373" y="522"/>
                </a:lnTo>
                <a:lnTo>
                  <a:pt x="2369" y="513"/>
                </a:lnTo>
                <a:lnTo>
                  <a:pt x="2367" y="507"/>
                </a:lnTo>
                <a:lnTo>
                  <a:pt x="2364" y="502"/>
                </a:lnTo>
                <a:lnTo>
                  <a:pt x="2353" y="431"/>
                </a:lnTo>
                <a:lnTo>
                  <a:pt x="2352" y="417"/>
                </a:lnTo>
                <a:lnTo>
                  <a:pt x="2350" y="401"/>
                </a:lnTo>
                <a:lnTo>
                  <a:pt x="2347" y="385"/>
                </a:lnTo>
                <a:lnTo>
                  <a:pt x="2342" y="370"/>
                </a:lnTo>
                <a:lnTo>
                  <a:pt x="2332" y="340"/>
                </a:lnTo>
                <a:lnTo>
                  <a:pt x="2321" y="312"/>
                </a:lnTo>
                <a:lnTo>
                  <a:pt x="2321" y="308"/>
                </a:lnTo>
                <a:lnTo>
                  <a:pt x="2322" y="303"/>
                </a:lnTo>
                <a:lnTo>
                  <a:pt x="2326" y="294"/>
                </a:lnTo>
                <a:lnTo>
                  <a:pt x="2335" y="277"/>
                </a:lnTo>
                <a:lnTo>
                  <a:pt x="2337" y="271"/>
                </a:lnTo>
                <a:lnTo>
                  <a:pt x="2345" y="259"/>
                </a:lnTo>
                <a:lnTo>
                  <a:pt x="2353" y="239"/>
                </a:lnTo>
                <a:lnTo>
                  <a:pt x="2357" y="228"/>
                </a:lnTo>
                <a:lnTo>
                  <a:pt x="2360" y="215"/>
                </a:lnTo>
                <a:lnTo>
                  <a:pt x="2363" y="202"/>
                </a:lnTo>
                <a:lnTo>
                  <a:pt x="2364" y="188"/>
                </a:lnTo>
                <a:lnTo>
                  <a:pt x="2364" y="174"/>
                </a:lnTo>
                <a:lnTo>
                  <a:pt x="2363" y="159"/>
                </a:lnTo>
                <a:lnTo>
                  <a:pt x="2359" y="146"/>
                </a:lnTo>
                <a:lnTo>
                  <a:pt x="2356" y="139"/>
                </a:lnTo>
                <a:lnTo>
                  <a:pt x="2353" y="131"/>
                </a:lnTo>
                <a:lnTo>
                  <a:pt x="2349" y="125"/>
                </a:lnTo>
                <a:lnTo>
                  <a:pt x="2343" y="118"/>
                </a:lnTo>
                <a:lnTo>
                  <a:pt x="2338" y="112"/>
                </a:lnTo>
                <a:lnTo>
                  <a:pt x="2331" y="105"/>
                </a:lnTo>
                <a:lnTo>
                  <a:pt x="2329" y="104"/>
                </a:lnTo>
                <a:lnTo>
                  <a:pt x="2323" y="100"/>
                </a:lnTo>
                <a:lnTo>
                  <a:pt x="2320" y="97"/>
                </a:lnTo>
                <a:lnTo>
                  <a:pt x="2317" y="94"/>
                </a:lnTo>
                <a:lnTo>
                  <a:pt x="2313" y="89"/>
                </a:lnTo>
                <a:lnTo>
                  <a:pt x="2310" y="84"/>
                </a:lnTo>
                <a:lnTo>
                  <a:pt x="2309" y="78"/>
                </a:lnTo>
                <a:lnTo>
                  <a:pt x="2307" y="72"/>
                </a:lnTo>
                <a:lnTo>
                  <a:pt x="2304" y="65"/>
                </a:lnTo>
                <a:lnTo>
                  <a:pt x="2299" y="56"/>
                </a:lnTo>
                <a:lnTo>
                  <a:pt x="2293" y="47"/>
                </a:lnTo>
                <a:lnTo>
                  <a:pt x="2283" y="37"/>
                </a:lnTo>
                <a:lnTo>
                  <a:pt x="2272" y="29"/>
                </a:lnTo>
                <a:lnTo>
                  <a:pt x="2257" y="19"/>
                </a:lnTo>
                <a:lnTo>
                  <a:pt x="2249" y="16"/>
                </a:lnTo>
                <a:lnTo>
                  <a:pt x="2241" y="13"/>
                </a:lnTo>
                <a:lnTo>
                  <a:pt x="2230" y="10"/>
                </a:lnTo>
                <a:lnTo>
                  <a:pt x="2219" y="7"/>
                </a:lnTo>
                <a:lnTo>
                  <a:pt x="2208" y="5"/>
                </a:lnTo>
                <a:lnTo>
                  <a:pt x="2194" y="4"/>
                </a:lnTo>
                <a:lnTo>
                  <a:pt x="2181" y="3"/>
                </a:lnTo>
                <a:lnTo>
                  <a:pt x="2165" y="3"/>
                </a:lnTo>
                <a:lnTo>
                  <a:pt x="2150" y="4"/>
                </a:lnTo>
                <a:lnTo>
                  <a:pt x="2132" y="5"/>
                </a:lnTo>
                <a:lnTo>
                  <a:pt x="2114" y="7"/>
                </a:lnTo>
                <a:lnTo>
                  <a:pt x="2095" y="10"/>
                </a:lnTo>
                <a:lnTo>
                  <a:pt x="2074" y="14"/>
                </a:lnTo>
                <a:lnTo>
                  <a:pt x="2051" y="20"/>
                </a:lnTo>
                <a:lnTo>
                  <a:pt x="2043" y="20"/>
                </a:lnTo>
                <a:lnTo>
                  <a:pt x="2021" y="22"/>
                </a:lnTo>
                <a:lnTo>
                  <a:pt x="1993" y="22"/>
                </a:lnTo>
                <a:lnTo>
                  <a:pt x="1978" y="21"/>
                </a:lnTo>
                <a:lnTo>
                  <a:pt x="1965" y="20"/>
                </a:lnTo>
                <a:lnTo>
                  <a:pt x="1952" y="17"/>
                </a:lnTo>
                <a:lnTo>
                  <a:pt x="1917" y="11"/>
                </a:lnTo>
                <a:lnTo>
                  <a:pt x="1893" y="7"/>
                </a:lnTo>
                <a:lnTo>
                  <a:pt x="1865" y="4"/>
                </a:lnTo>
                <a:lnTo>
                  <a:pt x="1836" y="2"/>
                </a:lnTo>
                <a:lnTo>
                  <a:pt x="1805" y="0"/>
                </a:lnTo>
                <a:lnTo>
                  <a:pt x="1773" y="1"/>
                </a:lnTo>
                <a:lnTo>
                  <a:pt x="1741" y="3"/>
                </a:lnTo>
                <a:lnTo>
                  <a:pt x="1725" y="4"/>
                </a:lnTo>
                <a:lnTo>
                  <a:pt x="1710" y="7"/>
                </a:lnTo>
                <a:lnTo>
                  <a:pt x="1694" y="10"/>
                </a:lnTo>
                <a:lnTo>
                  <a:pt x="1680" y="14"/>
                </a:lnTo>
                <a:lnTo>
                  <a:pt x="1665" y="19"/>
                </a:lnTo>
                <a:lnTo>
                  <a:pt x="1653" y="24"/>
                </a:lnTo>
                <a:lnTo>
                  <a:pt x="1639" y="32"/>
                </a:lnTo>
                <a:lnTo>
                  <a:pt x="1628" y="39"/>
                </a:lnTo>
                <a:lnTo>
                  <a:pt x="1616" y="47"/>
                </a:lnTo>
                <a:lnTo>
                  <a:pt x="1607" y="57"/>
                </a:lnTo>
                <a:lnTo>
                  <a:pt x="1599" y="68"/>
                </a:lnTo>
                <a:lnTo>
                  <a:pt x="1590" y="79"/>
                </a:lnTo>
                <a:lnTo>
                  <a:pt x="1545" y="148"/>
                </a:lnTo>
                <a:lnTo>
                  <a:pt x="1509" y="198"/>
                </a:lnTo>
                <a:lnTo>
                  <a:pt x="1495" y="216"/>
                </a:lnTo>
                <a:lnTo>
                  <a:pt x="1487" y="226"/>
                </a:lnTo>
                <a:lnTo>
                  <a:pt x="1481" y="234"/>
                </a:lnTo>
                <a:lnTo>
                  <a:pt x="1471" y="259"/>
                </a:lnTo>
                <a:lnTo>
                  <a:pt x="1465" y="275"/>
                </a:lnTo>
                <a:lnTo>
                  <a:pt x="1458" y="296"/>
                </a:lnTo>
                <a:lnTo>
                  <a:pt x="1451" y="320"/>
                </a:lnTo>
                <a:lnTo>
                  <a:pt x="1444" y="347"/>
                </a:lnTo>
                <a:lnTo>
                  <a:pt x="1439" y="376"/>
                </a:lnTo>
                <a:lnTo>
                  <a:pt x="1435" y="408"/>
                </a:lnTo>
                <a:lnTo>
                  <a:pt x="1433" y="443"/>
                </a:lnTo>
                <a:lnTo>
                  <a:pt x="1433" y="479"/>
                </a:lnTo>
                <a:lnTo>
                  <a:pt x="1434" y="497"/>
                </a:lnTo>
                <a:lnTo>
                  <a:pt x="1436" y="517"/>
                </a:lnTo>
                <a:lnTo>
                  <a:pt x="1438" y="537"/>
                </a:lnTo>
                <a:lnTo>
                  <a:pt x="1441" y="558"/>
                </a:lnTo>
                <a:lnTo>
                  <a:pt x="1445" y="578"/>
                </a:lnTo>
                <a:lnTo>
                  <a:pt x="1450" y="599"/>
                </a:lnTo>
                <a:lnTo>
                  <a:pt x="1457" y="621"/>
                </a:lnTo>
                <a:lnTo>
                  <a:pt x="1464" y="643"/>
                </a:lnTo>
                <a:lnTo>
                  <a:pt x="1468" y="661"/>
                </a:lnTo>
                <a:lnTo>
                  <a:pt x="1478" y="707"/>
                </a:lnTo>
                <a:lnTo>
                  <a:pt x="1483" y="735"/>
                </a:lnTo>
                <a:lnTo>
                  <a:pt x="1488" y="763"/>
                </a:lnTo>
                <a:lnTo>
                  <a:pt x="1491" y="790"/>
                </a:lnTo>
                <a:lnTo>
                  <a:pt x="1492" y="801"/>
                </a:lnTo>
                <a:lnTo>
                  <a:pt x="1491" y="813"/>
                </a:lnTo>
                <a:lnTo>
                  <a:pt x="1489" y="827"/>
                </a:lnTo>
                <a:lnTo>
                  <a:pt x="1487" y="842"/>
                </a:lnTo>
                <a:lnTo>
                  <a:pt x="1485" y="860"/>
                </a:lnTo>
                <a:lnTo>
                  <a:pt x="1485" y="878"/>
                </a:lnTo>
                <a:lnTo>
                  <a:pt x="1486" y="888"/>
                </a:lnTo>
                <a:lnTo>
                  <a:pt x="1488" y="896"/>
                </a:lnTo>
                <a:lnTo>
                  <a:pt x="1490" y="904"/>
                </a:lnTo>
                <a:lnTo>
                  <a:pt x="1493" y="910"/>
                </a:lnTo>
                <a:lnTo>
                  <a:pt x="1498" y="917"/>
                </a:lnTo>
                <a:lnTo>
                  <a:pt x="1503" y="921"/>
                </a:lnTo>
                <a:lnTo>
                  <a:pt x="1493" y="935"/>
                </a:lnTo>
                <a:lnTo>
                  <a:pt x="1478" y="954"/>
                </a:lnTo>
                <a:lnTo>
                  <a:pt x="1460" y="974"/>
                </a:lnTo>
                <a:lnTo>
                  <a:pt x="1436" y="995"/>
                </a:lnTo>
                <a:lnTo>
                  <a:pt x="1435" y="995"/>
                </a:lnTo>
                <a:lnTo>
                  <a:pt x="1433" y="999"/>
                </a:lnTo>
                <a:lnTo>
                  <a:pt x="1410" y="1018"/>
                </a:lnTo>
                <a:lnTo>
                  <a:pt x="1382" y="1037"/>
                </a:lnTo>
                <a:lnTo>
                  <a:pt x="1352" y="1057"/>
                </a:lnTo>
                <a:lnTo>
                  <a:pt x="1334" y="1066"/>
                </a:lnTo>
                <a:lnTo>
                  <a:pt x="1316" y="1075"/>
                </a:lnTo>
                <a:lnTo>
                  <a:pt x="1296" y="1085"/>
                </a:lnTo>
                <a:lnTo>
                  <a:pt x="1241" y="1112"/>
                </a:lnTo>
                <a:lnTo>
                  <a:pt x="1203" y="1130"/>
                </a:lnTo>
                <a:lnTo>
                  <a:pt x="1162" y="1153"/>
                </a:lnTo>
                <a:lnTo>
                  <a:pt x="1117" y="1179"/>
                </a:lnTo>
                <a:lnTo>
                  <a:pt x="1071" y="1208"/>
                </a:lnTo>
                <a:lnTo>
                  <a:pt x="1024" y="1239"/>
                </a:lnTo>
                <a:lnTo>
                  <a:pt x="1001" y="1256"/>
                </a:lnTo>
                <a:lnTo>
                  <a:pt x="978" y="1273"/>
                </a:lnTo>
                <a:lnTo>
                  <a:pt x="957" y="1291"/>
                </a:lnTo>
                <a:lnTo>
                  <a:pt x="935" y="1309"/>
                </a:lnTo>
                <a:lnTo>
                  <a:pt x="915" y="1327"/>
                </a:lnTo>
                <a:lnTo>
                  <a:pt x="895" y="1347"/>
                </a:lnTo>
                <a:lnTo>
                  <a:pt x="878" y="1366"/>
                </a:lnTo>
                <a:lnTo>
                  <a:pt x="861" y="1385"/>
                </a:lnTo>
                <a:lnTo>
                  <a:pt x="847" y="1405"/>
                </a:lnTo>
                <a:lnTo>
                  <a:pt x="833" y="1426"/>
                </a:lnTo>
                <a:lnTo>
                  <a:pt x="822" y="1446"/>
                </a:lnTo>
                <a:lnTo>
                  <a:pt x="813" y="1466"/>
                </a:lnTo>
                <a:lnTo>
                  <a:pt x="807" y="1487"/>
                </a:lnTo>
                <a:lnTo>
                  <a:pt x="804" y="1498"/>
                </a:lnTo>
                <a:lnTo>
                  <a:pt x="803" y="1508"/>
                </a:lnTo>
                <a:lnTo>
                  <a:pt x="789" y="1539"/>
                </a:lnTo>
                <a:lnTo>
                  <a:pt x="759" y="1610"/>
                </a:lnTo>
                <a:lnTo>
                  <a:pt x="742" y="1649"/>
                </a:lnTo>
                <a:lnTo>
                  <a:pt x="724" y="1685"/>
                </a:lnTo>
                <a:lnTo>
                  <a:pt x="716" y="1700"/>
                </a:lnTo>
                <a:lnTo>
                  <a:pt x="708" y="1713"/>
                </a:lnTo>
                <a:lnTo>
                  <a:pt x="700" y="1724"/>
                </a:lnTo>
                <a:lnTo>
                  <a:pt x="694" y="1730"/>
                </a:lnTo>
                <a:lnTo>
                  <a:pt x="683" y="1753"/>
                </a:lnTo>
                <a:lnTo>
                  <a:pt x="671" y="1778"/>
                </a:lnTo>
                <a:lnTo>
                  <a:pt x="658" y="1808"/>
                </a:lnTo>
                <a:lnTo>
                  <a:pt x="644" y="1840"/>
                </a:lnTo>
                <a:lnTo>
                  <a:pt x="633" y="1871"/>
                </a:lnTo>
                <a:lnTo>
                  <a:pt x="628" y="1887"/>
                </a:lnTo>
                <a:lnTo>
                  <a:pt x="625" y="1900"/>
                </a:lnTo>
                <a:lnTo>
                  <a:pt x="622" y="1911"/>
                </a:lnTo>
                <a:lnTo>
                  <a:pt x="621" y="1922"/>
                </a:lnTo>
                <a:lnTo>
                  <a:pt x="602" y="1975"/>
                </a:lnTo>
                <a:lnTo>
                  <a:pt x="554" y="2096"/>
                </a:lnTo>
                <a:lnTo>
                  <a:pt x="526" y="2164"/>
                </a:lnTo>
                <a:lnTo>
                  <a:pt x="499" y="2228"/>
                </a:lnTo>
                <a:lnTo>
                  <a:pt x="487" y="2256"/>
                </a:lnTo>
                <a:lnTo>
                  <a:pt x="475" y="2281"/>
                </a:lnTo>
                <a:lnTo>
                  <a:pt x="465" y="2300"/>
                </a:lnTo>
                <a:lnTo>
                  <a:pt x="456" y="2314"/>
                </a:lnTo>
                <a:lnTo>
                  <a:pt x="450" y="2331"/>
                </a:lnTo>
                <a:lnTo>
                  <a:pt x="434" y="2375"/>
                </a:lnTo>
                <a:lnTo>
                  <a:pt x="423" y="2406"/>
                </a:lnTo>
                <a:lnTo>
                  <a:pt x="413" y="2440"/>
                </a:lnTo>
                <a:lnTo>
                  <a:pt x="403" y="2479"/>
                </a:lnTo>
                <a:lnTo>
                  <a:pt x="392" y="2518"/>
                </a:lnTo>
                <a:lnTo>
                  <a:pt x="383" y="2560"/>
                </a:lnTo>
                <a:lnTo>
                  <a:pt x="376" y="2602"/>
                </a:lnTo>
                <a:lnTo>
                  <a:pt x="373" y="2623"/>
                </a:lnTo>
                <a:lnTo>
                  <a:pt x="371" y="2644"/>
                </a:lnTo>
                <a:lnTo>
                  <a:pt x="370" y="2665"/>
                </a:lnTo>
                <a:lnTo>
                  <a:pt x="369" y="2684"/>
                </a:lnTo>
                <a:lnTo>
                  <a:pt x="370" y="2704"/>
                </a:lnTo>
                <a:lnTo>
                  <a:pt x="371" y="2722"/>
                </a:lnTo>
                <a:lnTo>
                  <a:pt x="373" y="2740"/>
                </a:lnTo>
                <a:lnTo>
                  <a:pt x="378" y="2757"/>
                </a:lnTo>
                <a:lnTo>
                  <a:pt x="383" y="2772"/>
                </a:lnTo>
                <a:lnTo>
                  <a:pt x="388" y="2787"/>
                </a:lnTo>
                <a:lnTo>
                  <a:pt x="396" y="2800"/>
                </a:lnTo>
                <a:lnTo>
                  <a:pt x="405" y="2812"/>
                </a:lnTo>
                <a:lnTo>
                  <a:pt x="434" y="2838"/>
                </a:lnTo>
                <a:lnTo>
                  <a:pt x="499" y="2896"/>
                </a:lnTo>
                <a:lnTo>
                  <a:pt x="535" y="2927"/>
                </a:lnTo>
                <a:lnTo>
                  <a:pt x="570" y="2956"/>
                </a:lnTo>
                <a:lnTo>
                  <a:pt x="598" y="2977"/>
                </a:lnTo>
                <a:lnTo>
                  <a:pt x="607" y="2984"/>
                </a:lnTo>
                <a:lnTo>
                  <a:pt x="614" y="2987"/>
                </a:lnTo>
                <a:lnTo>
                  <a:pt x="614" y="2999"/>
                </a:lnTo>
                <a:lnTo>
                  <a:pt x="615" y="2999"/>
                </a:lnTo>
                <a:lnTo>
                  <a:pt x="615" y="3019"/>
                </a:lnTo>
                <a:lnTo>
                  <a:pt x="616" y="3049"/>
                </a:lnTo>
                <a:lnTo>
                  <a:pt x="618" y="3086"/>
                </a:lnTo>
                <a:lnTo>
                  <a:pt x="621" y="3104"/>
                </a:lnTo>
                <a:lnTo>
                  <a:pt x="625" y="3124"/>
                </a:lnTo>
                <a:lnTo>
                  <a:pt x="629" y="3143"/>
                </a:lnTo>
                <a:lnTo>
                  <a:pt x="634" y="3161"/>
                </a:lnTo>
                <a:lnTo>
                  <a:pt x="640" y="3179"/>
                </a:lnTo>
                <a:lnTo>
                  <a:pt x="648" y="3196"/>
                </a:lnTo>
                <a:lnTo>
                  <a:pt x="657" y="3210"/>
                </a:lnTo>
                <a:lnTo>
                  <a:pt x="662" y="3216"/>
                </a:lnTo>
                <a:lnTo>
                  <a:pt x="668" y="3223"/>
                </a:lnTo>
                <a:lnTo>
                  <a:pt x="674" y="3228"/>
                </a:lnTo>
                <a:lnTo>
                  <a:pt x="681" y="3233"/>
                </a:lnTo>
                <a:lnTo>
                  <a:pt x="687" y="3236"/>
                </a:lnTo>
                <a:lnTo>
                  <a:pt x="694" y="3240"/>
                </a:lnTo>
                <a:lnTo>
                  <a:pt x="709" y="3244"/>
                </a:lnTo>
                <a:lnTo>
                  <a:pt x="725" y="3251"/>
                </a:lnTo>
                <a:lnTo>
                  <a:pt x="747" y="3257"/>
                </a:lnTo>
                <a:lnTo>
                  <a:pt x="775" y="3264"/>
                </a:lnTo>
                <a:lnTo>
                  <a:pt x="806" y="3271"/>
                </a:lnTo>
                <a:lnTo>
                  <a:pt x="841" y="3278"/>
                </a:lnTo>
                <a:lnTo>
                  <a:pt x="880" y="3282"/>
                </a:lnTo>
                <a:lnTo>
                  <a:pt x="874" y="3313"/>
                </a:lnTo>
                <a:lnTo>
                  <a:pt x="864" y="3357"/>
                </a:lnTo>
                <a:lnTo>
                  <a:pt x="859" y="3378"/>
                </a:lnTo>
                <a:lnTo>
                  <a:pt x="853" y="3399"/>
                </a:lnTo>
                <a:lnTo>
                  <a:pt x="847" y="3417"/>
                </a:lnTo>
                <a:lnTo>
                  <a:pt x="843" y="3424"/>
                </a:lnTo>
                <a:lnTo>
                  <a:pt x="840" y="3429"/>
                </a:lnTo>
                <a:lnTo>
                  <a:pt x="836" y="3450"/>
                </a:lnTo>
                <a:lnTo>
                  <a:pt x="831" y="3475"/>
                </a:lnTo>
                <a:lnTo>
                  <a:pt x="826" y="3508"/>
                </a:lnTo>
                <a:lnTo>
                  <a:pt x="820" y="3549"/>
                </a:lnTo>
                <a:lnTo>
                  <a:pt x="814" y="3599"/>
                </a:lnTo>
                <a:lnTo>
                  <a:pt x="809" y="3654"/>
                </a:lnTo>
                <a:lnTo>
                  <a:pt x="806" y="3715"/>
                </a:lnTo>
                <a:lnTo>
                  <a:pt x="804" y="3782"/>
                </a:lnTo>
                <a:lnTo>
                  <a:pt x="804" y="3817"/>
                </a:lnTo>
                <a:lnTo>
                  <a:pt x="805" y="3852"/>
                </a:lnTo>
                <a:lnTo>
                  <a:pt x="806" y="3890"/>
                </a:lnTo>
                <a:lnTo>
                  <a:pt x="809" y="3927"/>
                </a:lnTo>
                <a:lnTo>
                  <a:pt x="812" y="3965"/>
                </a:lnTo>
                <a:lnTo>
                  <a:pt x="816" y="4005"/>
                </a:lnTo>
                <a:lnTo>
                  <a:pt x="822" y="4044"/>
                </a:lnTo>
                <a:lnTo>
                  <a:pt x="828" y="4085"/>
                </a:lnTo>
                <a:lnTo>
                  <a:pt x="836" y="4125"/>
                </a:lnTo>
                <a:lnTo>
                  <a:pt x="844" y="4166"/>
                </a:lnTo>
                <a:lnTo>
                  <a:pt x="855" y="4207"/>
                </a:lnTo>
                <a:lnTo>
                  <a:pt x="867" y="4248"/>
                </a:lnTo>
                <a:lnTo>
                  <a:pt x="880" y="4289"/>
                </a:lnTo>
                <a:lnTo>
                  <a:pt x="894" y="4331"/>
                </a:lnTo>
                <a:lnTo>
                  <a:pt x="916" y="4384"/>
                </a:lnTo>
                <a:lnTo>
                  <a:pt x="965" y="4505"/>
                </a:lnTo>
                <a:lnTo>
                  <a:pt x="992" y="4573"/>
                </a:lnTo>
                <a:lnTo>
                  <a:pt x="1017" y="4638"/>
                </a:lnTo>
                <a:lnTo>
                  <a:pt x="1035" y="4690"/>
                </a:lnTo>
                <a:lnTo>
                  <a:pt x="1043" y="4709"/>
                </a:lnTo>
                <a:lnTo>
                  <a:pt x="1046" y="4723"/>
                </a:lnTo>
                <a:lnTo>
                  <a:pt x="1068" y="4781"/>
                </a:lnTo>
                <a:lnTo>
                  <a:pt x="1091" y="4842"/>
                </a:lnTo>
                <a:lnTo>
                  <a:pt x="1119" y="4915"/>
                </a:lnTo>
                <a:lnTo>
                  <a:pt x="1150" y="4989"/>
                </a:lnTo>
                <a:lnTo>
                  <a:pt x="1166" y="5026"/>
                </a:lnTo>
                <a:lnTo>
                  <a:pt x="1181" y="5059"/>
                </a:lnTo>
                <a:lnTo>
                  <a:pt x="1195" y="5089"/>
                </a:lnTo>
                <a:lnTo>
                  <a:pt x="1209" y="5116"/>
                </a:lnTo>
                <a:lnTo>
                  <a:pt x="1221" y="5137"/>
                </a:lnTo>
                <a:lnTo>
                  <a:pt x="1226" y="5145"/>
                </a:lnTo>
                <a:lnTo>
                  <a:pt x="1231" y="5151"/>
                </a:lnTo>
                <a:lnTo>
                  <a:pt x="1231" y="5152"/>
                </a:lnTo>
                <a:lnTo>
                  <a:pt x="1232" y="5153"/>
                </a:lnTo>
                <a:lnTo>
                  <a:pt x="1230" y="5158"/>
                </a:lnTo>
                <a:lnTo>
                  <a:pt x="1222" y="5173"/>
                </a:lnTo>
                <a:lnTo>
                  <a:pt x="1215" y="5182"/>
                </a:lnTo>
                <a:lnTo>
                  <a:pt x="1207" y="5194"/>
                </a:lnTo>
                <a:lnTo>
                  <a:pt x="1196" y="5207"/>
                </a:lnTo>
                <a:lnTo>
                  <a:pt x="1184" y="5221"/>
                </a:lnTo>
                <a:lnTo>
                  <a:pt x="1161" y="5266"/>
                </a:lnTo>
                <a:lnTo>
                  <a:pt x="1138" y="5315"/>
                </a:lnTo>
                <a:lnTo>
                  <a:pt x="1111" y="5372"/>
                </a:lnTo>
                <a:lnTo>
                  <a:pt x="1084" y="5433"/>
                </a:lnTo>
                <a:lnTo>
                  <a:pt x="1072" y="5463"/>
                </a:lnTo>
                <a:lnTo>
                  <a:pt x="1061" y="5491"/>
                </a:lnTo>
                <a:lnTo>
                  <a:pt x="1052" y="5517"/>
                </a:lnTo>
                <a:lnTo>
                  <a:pt x="1045" y="5540"/>
                </a:lnTo>
                <a:lnTo>
                  <a:pt x="1039" y="5560"/>
                </a:lnTo>
                <a:lnTo>
                  <a:pt x="1038" y="5568"/>
                </a:lnTo>
                <a:lnTo>
                  <a:pt x="1038" y="5575"/>
                </a:lnTo>
                <a:lnTo>
                  <a:pt x="1032" y="5596"/>
                </a:lnTo>
                <a:lnTo>
                  <a:pt x="1016" y="5646"/>
                </a:lnTo>
                <a:lnTo>
                  <a:pt x="1006" y="5674"/>
                </a:lnTo>
                <a:lnTo>
                  <a:pt x="996" y="5701"/>
                </a:lnTo>
                <a:lnTo>
                  <a:pt x="986" y="5724"/>
                </a:lnTo>
                <a:lnTo>
                  <a:pt x="980" y="5733"/>
                </a:lnTo>
                <a:lnTo>
                  <a:pt x="976" y="5740"/>
                </a:lnTo>
                <a:lnTo>
                  <a:pt x="950" y="5810"/>
                </a:lnTo>
                <a:lnTo>
                  <a:pt x="924" y="5884"/>
                </a:lnTo>
                <a:lnTo>
                  <a:pt x="894" y="5969"/>
                </a:lnTo>
                <a:lnTo>
                  <a:pt x="864" y="6058"/>
                </a:lnTo>
                <a:lnTo>
                  <a:pt x="837" y="6140"/>
                </a:lnTo>
                <a:lnTo>
                  <a:pt x="827" y="6175"/>
                </a:lnTo>
                <a:lnTo>
                  <a:pt x="819" y="6206"/>
                </a:lnTo>
                <a:lnTo>
                  <a:pt x="813" y="6230"/>
                </a:lnTo>
                <a:lnTo>
                  <a:pt x="811" y="6247"/>
                </a:lnTo>
                <a:lnTo>
                  <a:pt x="765" y="6347"/>
                </a:lnTo>
                <a:lnTo>
                  <a:pt x="717" y="6452"/>
                </a:lnTo>
                <a:lnTo>
                  <a:pt x="660" y="6575"/>
                </a:lnTo>
                <a:lnTo>
                  <a:pt x="600" y="6703"/>
                </a:lnTo>
                <a:lnTo>
                  <a:pt x="543" y="6820"/>
                </a:lnTo>
                <a:lnTo>
                  <a:pt x="517" y="6871"/>
                </a:lnTo>
                <a:lnTo>
                  <a:pt x="495" y="6915"/>
                </a:lnTo>
                <a:lnTo>
                  <a:pt x="476" y="6949"/>
                </a:lnTo>
                <a:lnTo>
                  <a:pt x="462" y="6972"/>
                </a:lnTo>
                <a:lnTo>
                  <a:pt x="443" y="7010"/>
                </a:lnTo>
                <a:lnTo>
                  <a:pt x="423" y="7051"/>
                </a:lnTo>
                <a:lnTo>
                  <a:pt x="400" y="7099"/>
                </a:lnTo>
                <a:lnTo>
                  <a:pt x="379" y="7149"/>
                </a:lnTo>
                <a:lnTo>
                  <a:pt x="359" y="7197"/>
                </a:lnTo>
                <a:lnTo>
                  <a:pt x="351" y="7218"/>
                </a:lnTo>
                <a:lnTo>
                  <a:pt x="345" y="7235"/>
                </a:lnTo>
                <a:lnTo>
                  <a:pt x="341" y="7250"/>
                </a:lnTo>
                <a:lnTo>
                  <a:pt x="340" y="7261"/>
                </a:lnTo>
                <a:lnTo>
                  <a:pt x="336" y="7274"/>
                </a:lnTo>
                <a:lnTo>
                  <a:pt x="332" y="7286"/>
                </a:lnTo>
                <a:lnTo>
                  <a:pt x="327" y="7302"/>
                </a:lnTo>
                <a:lnTo>
                  <a:pt x="320" y="7318"/>
                </a:lnTo>
                <a:lnTo>
                  <a:pt x="310" y="7334"/>
                </a:lnTo>
                <a:lnTo>
                  <a:pt x="305" y="7341"/>
                </a:lnTo>
                <a:lnTo>
                  <a:pt x="300" y="7348"/>
                </a:lnTo>
                <a:lnTo>
                  <a:pt x="295" y="7354"/>
                </a:lnTo>
                <a:lnTo>
                  <a:pt x="288" y="7359"/>
                </a:lnTo>
                <a:lnTo>
                  <a:pt x="278" y="7374"/>
                </a:lnTo>
                <a:lnTo>
                  <a:pt x="268" y="7391"/>
                </a:lnTo>
                <a:lnTo>
                  <a:pt x="256" y="7411"/>
                </a:lnTo>
                <a:lnTo>
                  <a:pt x="245" y="7433"/>
                </a:lnTo>
                <a:lnTo>
                  <a:pt x="240" y="7445"/>
                </a:lnTo>
                <a:lnTo>
                  <a:pt x="236" y="7455"/>
                </a:lnTo>
                <a:lnTo>
                  <a:pt x="232" y="7467"/>
                </a:lnTo>
                <a:lnTo>
                  <a:pt x="231" y="7476"/>
                </a:lnTo>
                <a:lnTo>
                  <a:pt x="230" y="7485"/>
                </a:lnTo>
                <a:lnTo>
                  <a:pt x="231" y="7494"/>
                </a:lnTo>
                <a:lnTo>
                  <a:pt x="236" y="7498"/>
                </a:lnTo>
                <a:lnTo>
                  <a:pt x="248" y="7506"/>
                </a:lnTo>
                <a:lnTo>
                  <a:pt x="240" y="7508"/>
                </a:lnTo>
                <a:lnTo>
                  <a:pt x="232" y="7511"/>
                </a:lnTo>
                <a:lnTo>
                  <a:pt x="226" y="7515"/>
                </a:lnTo>
                <a:lnTo>
                  <a:pt x="220" y="7521"/>
                </a:lnTo>
                <a:lnTo>
                  <a:pt x="215" y="7528"/>
                </a:lnTo>
                <a:lnTo>
                  <a:pt x="211" y="7536"/>
                </a:lnTo>
                <a:lnTo>
                  <a:pt x="209" y="7546"/>
                </a:lnTo>
                <a:lnTo>
                  <a:pt x="208" y="7559"/>
                </a:lnTo>
                <a:lnTo>
                  <a:pt x="206" y="7567"/>
                </a:lnTo>
                <a:lnTo>
                  <a:pt x="204" y="7587"/>
                </a:lnTo>
                <a:lnTo>
                  <a:pt x="202" y="7598"/>
                </a:lnTo>
                <a:lnTo>
                  <a:pt x="199" y="7611"/>
                </a:lnTo>
                <a:lnTo>
                  <a:pt x="195" y="7623"/>
                </a:lnTo>
                <a:lnTo>
                  <a:pt x="189" y="7635"/>
                </a:lnTo>
                <a:lnTo>
                  <a:pt x="176" y="7650"/>
                </a:lnTo>
                <a:lnTo>
                  <a:pt x="149" y="7688"/>
                </a:lnTo>
                <a:lnTo>
                  <a:pt x="135" y="7709"/>
                </a:lnTo>
                <a:lnTo>
                  <a:pt x="123" y="7730"/>
                </a:lnTo>
                <a:lnTo>
                  <a:pt x="118" y="7739"/>
                </a:lnTo>
                <a:lnTo>
                  <a:pt x="115" y="7749"/>
                </a:lnTo>
                <a:lnTo>
                  <a:pt x="113" y="7756"/>
                </a:lnTo>
                <a:lnTo>
                  <a:pt x="112" y="7761"/>
                </a:lnTo>
                <a:lnTo>
                  <a:pt x="105" y="7768"/>
                </a:lnTo>
                <a:lnTo>
                  <a:pt x="87" y="7784"/>
                </a:lnTo>
                <a:lnTo>
                  <a:pt x="77" y="7794"/>
                </a:lnTo>
                <a:lnTo>
                  <a:pt x="66" y="7805"/>
                </a:lnTo>
                <a:lnTo>
                  <a:pt x="58" y="7816"/>
                </a:lnTo>
                <a:lnTo>
                  <a:pt x="53" y="7827"/>
                </a:lnTo>
                <a:lnTo>
                  <a:pt x="42" y="7837"/>
                </a:lnTo>
                <a:lnTo>
                  <a:pt x="30" y="7849"/>
                </a:lnTo>
                <a:lnTo>
                  <a:pt x="19" y="7865"/>
                </a:lnTo>
                <a:lnTo>
                  <a:pt x="14" y="7873"/>
                </a:lnTo>
                <a:lnTo>
                  <a:pt x="8" y="7883"/>
                </a:lnTo>
                <a:lnTo>
                  <a:pt x="4" y="7892"/>
                </a:lnTo>
                <a:lnTo>
                  <a:pt x="2" y="7901"/>
                </a:lnTo>
                <a:lnTo>
                  <a:pt x="0" y="7911"/>
                </a:lnTo>
                <a:lnTo>
                  <a:pt x="0" y="7920"/>
                </a:lnTo>
                <a:lnTo>
                  <a:pt x="3" y="7928"/>
                </a:lnTo>
                <a:lnTo>
                  <a:pt x="7" y="7938"/>
                </a:lnTo>
                <a:lnTo>
                  <a:pt x="44" y="7956"/>
                </a:lnTo>
                <a:lnTo>
                  <a:pt x="83" y="7975"/>
                </a:lnTo>
                <a:lnTo>
                  <a:pt x="131" y="7997"/>
                </a:lnTo>
                <a:lnTo>
                  <a:pt x="184" y="8018"/>
                </a:lnTo>
                <a:lnTo>
                  <a:pt x="211" y="8029"/>
                </a:lnTo>
                <a:lnTo>
                  <a:pt x="237" y="8038"/>
                </a:lnTo>
                <a:lnTo>
                  <a:pt x="261" y="8045"/>
                </a:lnTo>
                <a:lnTo>
                  <a:pt x="285" y="8052"/>
                </a:lnTo>
                <a:lnTo>
                  <a:pt x="307" y="8056"/>
                </a:lnTo>
                <a:lnTo>
                  <a:pt x="326" y="8057"/>
                </a:lnTo>
                <a:lnTo>
                  <a:pt x="350" y="8060"/>
                </a:lnTo>
                <a:lnTo>
                  <a:pt x="404" y="8065"/>
                </a:lnTo>
                <a:lnTo>
                  <a:pt x="434" y="8068"/>
                </a:lnTo>
                <a:lnTo>
                  <a:pt x="461" y="8070"/>
                </a:lnTo>
                <a:lnTo>
                  <a:pt x="483" y="8071"/>
                </a:lnTo>
                <a:lnTo>
                  <a:pt x="492" y="8071"/>
                </a:lnTo>
                <a:lnTo>
                  <a:pt x="497" y="8070"/>
                </a:lnTo>
                <a:lnTo>
                  <a:pt x="501" y="8067"/>
                </a:lnTo>
                <a:lnTo>
                  <a:pt x="505" y="8064"/>
                </a:lnTo>
                <a:lnTo>
                  <a:pt x="511" y="8062"/>
                </a:lnTo>
                <a:lnTo>
                  <a:pt x="520" y="8060"/>
                </a:lnTo>
                <a:lnTo>
                  <a:pt x="530" y="8060"/>
                </a:lnTo>
                <a:lnTo>
                  <a:pt x="543" y="8062"/>
                </a:lnTo>
                <a:lnTo>
                  <a:pt x="549" y="8064"/>
                </a:lnTo>
                <a:lnTo>
                  <a:pt x="556" y="8067"/>
                </a:lnTo>
                <a:lnTo>
                  <a:pt x="583" y="8083"/>
                </a:lnTo>
                <a:lnTo>
                  <a:pt x="614" y="8098"/>
                </a:lnTo>
                <a:lnTo>
                  <a:pt x="655" y="8117"/>
                </a:lnTo>
                <a:lnTo>
                  <a:pt x="677" y="8126"/>
                </a:lnTo>
                <a:lnTo>
                  <a:pt x="701" y="8136"/>
                </a:lnTo>
                <a:lnTo>
                  <a:pt x="726" y="8145"/>
                </a:lnTo>
                <a:lnTo>
                  <a:pt x="753" y="8153"/>
                </a:lnTo>
                <a:lnTo>
                  <a:pt x="780" y="8161"/>
                </a:lnTo>
                <a:lnTo>
                  <a:pt x="807" y="8167"/>
                </a:lnTo>
                <a:lnTo>
                  <a:pt x="835" y="8172"/>
                </a:lnTo>
                <a:lnTo>
                  <a:pt x="862" y="8176"/>
                </a:lnTo>
                <a:lnTo>
                  <a:pt x="941" y="8177"/>
                </a:lnTo>
                <a:lnTo>
                  <a:pt x="1022" y="8178"/>
                </a:lnTo>
                <a:lnTo>
                  <a:pt x="1116" y="8178"/>
                </a:lnTo>
                <a:lnTo>
                  <a:pt x="1212" y="8177"/>
                </a:lnTo>
                <a:lnTo>
                  <a:pt x="1257" y="8175"/>
                </a:lnTo>
                <a:lnTo>
                  <a:pt x="1299" y="8173"/>
                </a:lnTo>
                <a:lnTo>
                  <a:pt x="1334" y="8171"/>
                </a:lnTo>
                <a:lnTo>
                  <a:pt x="1364" y="8167"/>
                </a:lnTo>
                <a:lnTo>
                  <a:pt x="1376" y="8165"/>
                </a:lnTo>
                <a:lnTo>
                  <a:pt x="1386" y="8163"/>
                </a:lnTo>
                <a:lnTo>
                  <a:pt x="1393" y="8160"/>
                </a:lnTo>
                <a:lnTo>
                  <a:pt x="1398" y="8156"/>
                </a:lnTo>
                <a:lnTo>
                  <a:pt x="1404" y="8149"/>
                </a:lnTo>
                <a:lnTo>
                  <a:pt x="1408" y="8141"/>
                </a:lnTo>
                <a:lnTo>
                  <a:pt x="1412" y="8131"/>
                </a:lnTo>
                <a:lnTo>
                  <a:pt x="1413" y="8124"/>
                </a:lnTo>
                <a:lnTo>
                  <a:pt x="1414" y="8118"/>
                </a:lnTo>
                <a:lnTo>
                  <a:pt x="1414" y="8111"/>
                </a:lnTo>
                <a:lnTo>
                  <a:pt x="1413" y="8105"/>
                </a:lnTo>
                <a:lnTo>
                  <a:pt x="1411" y="8097"/>
                </a:lnTo>
                <a:lnTo>
                  <a:pt x="1407" y="8090"/>
                </a:lnTo>
                <a:lnTo>
                  <a:pt x="1402" y="8083"/>
                </a:lnTo>
                <a:lnTo>
                  <a:pt x="1395" y="8076"/>
                </a:lnTo>
                <a:lnTo>
                  <a:pt x="1396" y="8071"/>
                </a:lnTo>
                <a:lnTo>
                  <a:pt x="1399" y="8059"/>
                </a:lnTo>
                <a:lnTo>
                  <a:pt x="1402" y="8041"/>
                </a:lnTo>
                <a:lnTo>
                  <a:pt x="1402" y="8030"/>
                </a:lnTo>
                <a:lnTo>
                  <a:pt x="1401" y="8018"/>
                </a:lnTo>
                <a:lnTo>
                  <a:pt x="1398" y="8007"/>
                </a:lnTo>
                <a:lnTo>
                  <a:pt x="1395" y="7994"/>
                </a:lnTo>
                <a:lnTo>
                  <a:pt x="1390" y="7981"/>
                </a:lnTo>
                <a:lnTo>
                  <a:pt x="1384" y="7969"/>
                </a:lnTo>
                <a:lnTo>
                  <a:pt x="1375" y="7956"/>
                </a:lnTo>
                <a:lnTo>
                  <a:pt x="1363" y="7944"/>
                </a:lnTo>
                <a:lnTo>
                  <a:pt x="1350" y="7932"/>
                </a:lnTo>
                <a:lnTo>
                  <a:pt x="1333" y="7921"/>
                </a:lnTo>
                <a:lnTo>
                  <a:pt x="1322" y="7918"/>
                </a:lnTo>
                <a:lnTo>
                  <a:pt x="1308" y="7915"/>
                </a:lnTo>
                <a:lnTo>
                  <a:pt x="1290" y="7912"/>
                </a:lnTo>
                <a:lnTo>
                  <a:pt x="1265" y="7909"/>
                </a:lnTo>
                <a:lnTo>
                  <a:pt x="1233" y="7907"/>
                </a:lnTo>
                <a:lnTo>
                  <a:pt x="1216" y="7909"/>
                </a:lnTo>
                <a:lnTo>
                  <a:pt x="1197" y="7909"/>
                </a:lnTo>
                <a:lnTo>
                  <a:pt x="1176" y="7911"/>
                </a:lnTo>
                <a:lnTo>
                  <a:pt x="1155" y="7914"/>
                </a:lnTo>
                <a:lnTo>
                  <a:pt x="1135" y="7907"/>
                </a:lnTo>
                <a:lnTo>
                  <a:pt x="1114" y="7900"/>
                </a:lnTo>
                <a:lnTo>
                  <a:pt x="1089" y="7889"/>
                </a:lnTo>
                <a:lnTo>
                  <a:pt x="1075" y="7883"/>
                </a:lnTo>
                <a:lnTo>
                  <a:pt x="1060" y="7875"/>
                </a:lnTo>
                <a:lnTo>
                  <a:pt x="1046" y="7867"/>
                </a:lnTo>
                <a:lnTo>
                  <a:pt x="1031" y="7858"/>
                </a:lnTo>
                <a:lnTo>
                  <a:pt x="1017" y="7847"/>
                </a:lnTo>
                <a:lnTo>
                  <a:pt x="1003" y="7836"/>
                </a:lnTo>
                <a:lnTo>
                  <a:pt x="991" y="7823"/>
                </a:lnTo>
                <a:lnTo>
                  <a:pt x="978" y="7810"/>
                </a:lnTo>
                <a:lnTo>
                  <a:pt x="942" y="7750"/>
                </a:lnTo>
                <a:lnTo>
                  <a:pt x="909" y="7697"/>
                </a:lnTo>
                <a:lnTo>
                  <a:pt x="892" y="7672"/>
                </a:lnTo>
                <a:lnTo>
                  <a:pt x="878" y="7651"/>
                </a:lnTo>
                <a:lnTo>
                  <a:pt x="886" y="7662"/>
                </a:lnTo>
                <a:lnTo>
                  <a:pt x="894" y="7675"/>
                </a:lnTo>
                <a:lnTo>
                  <a:pt x="903" y="7679"/>
                </a:lnTo>
                <a:lnTo>
                  <a:pt x="910" y="7683"/>
                </a:lnTo>
                <a:lnTo>
                  <a:pt x="919" y="7687"/>
                </a:lnTo>
                <a:lnTo>
                  <a:pt x="928" y="7689"/>
                </a:lnTo>
                <a:lnTo>
                  <a:pt x="932" y="7689"/>
                </a:lnTo>
                <a:lnTo>
                  <a:pt x="936" y="7688"/>
                </a:lnTo>
                <a:lnTo>
                  <a:pt x="939" y="7685"/>
                </a:lnTo>
                <a:lnTo>
                  <a:pt x="941" y="7682"/>
                </a:lnTo>
                <a:lnTo>
                  <a:pt x="943" y="7678"/>
                </a:lnTo>
                <a:lnTo>
                  <a:pt x="943" y="7672"/>
                </a:lnTo>
                <a:lnTo>
                  <a:pt x="945" y="7644"/>
                </a:lnTo>
                <a:lnTo>
                  <a:pt x="946" y="7614"/>
                </a:lnTo>
                <a:lnTo>
                  <a:pt x="949" y="7578"/>
                </a:lnTo>
                <a:lnTo>
                  <a:pt x="953" y="7540"/>
                </a:lnTo>
                <a:lnTo>
                  <a:pt x="960" y="7505"/>
                </a:lnTo>
                <a:lnTo>
                  <a:pt x="963" y="7488"/>
                </a:lnTo>
                <a:lnTo>
                  <a:pt x="967" y="7474"/>
                </a:lnTo>
                <a:lnTo>
                  <a:pt x="971" y="7462"/>
                </a:lnTo>
                <a:lnTo>
                  <a:pt x="976" y="7453"/>
                </a:lnTo>
                <a:lnTo>
                  <a:pt x="985" y="7444"/>
                </a:lnTo>
                <a:lnTo>
                  <a:pt x="994" y="7432"/>
                </a:lnTo>
                <a:lnTo>
                  <a:pt x="1004" y="7418"/>
                </a:lnTo>
                <a:lnTo>
                  <a:pt x="1014" y="7400"/>
                </a:lnTo>
                <a:lnTo>
                  <a:pt x="1019" y="7391"/>
                </a:lnTo>
                <a:lnTo>
                  <a:pt x="1023" y="7381"/>
                </a:lnTo>
                <a:lnTo>
                  <a:pt x="1026" y="7369"/>
                </a:lnTo>
                <a:lnTo>
                  <a:pt x="1028" y="7358"/>
                </a:lnTo>
                <a:lnTo>
                  <a:pt x="1030" y="7346"/>
                </a:lnTo>
                <a:lnTo>
                  <a:pt x="1030" y="7334"/>
                </a:lnTo>
                <a:lnTo>
                  <a:pt x="1038" y="7302"/>
                </a:lnTo>
                <a:lnTo>
                  <a:pt x="1048" y="7266"/>
                </a:lnTo>
                <a:lnTo>
                  <a:pt x="1060" y="7225"/>
                </a:lnTo>
                <a:lnTo>
                  <a:pt x="1075" y="7181"/>
                </a:lnTo>
                <a:lnTo>
                  <a:pt x="1083" y="7160"/>
                </a:lnTo>
                <a:lnTo>
                  <a:pt x="1091" y="7139"/>
                </a:lnTo>
                <a:lnTo>
                  <a:pt x="1101" y="7120"/>
                </a:lnTo>
                <a:lnTo>
                  <a:pt x="1110" y="7102"/>
                </a:lnTo>
                <a:lnTo>
                  <a:pt x="1120" y="7088"/>
                </a:lnTo>
                <a:lnTo>
                  <a:pt x="1130" y="7077"/>
                </a:lnTo>
                <a:lnTo>
                  <a:pt x="1161" y="7034"/>
                </a:lnTo>
                <a:lnTo>
                  <a:pt x="1193" y="6988"/>
                </a:lnTo>
                <a:lnTo>
                  <a:pt x="1230" y="6933"/>
                </a:lnTo>
                <a:lnTo>
                  <a:pt x="1270" y="6874"/>
                </a:lnTo>
                <a:lnTo>
                  <a:pt x="1306" y="6815"/>
                </a:lnTo>
                <a:lnTo>
                  <a:pt x="1322" y="6788"/>
                </a:lnTo>
                <a:lnTo>
                  <a:pt x="1335" y="6763"/>
                </a:lnTo>
                <a:lnTo>
                  <a:pt x="1347" y="6741"/>
                </a:lnTo>
                <a:lnTo>
                  <a:pt x="1355" y="6723"/>
                </a:lnTo>
                <a:lnTo>
                  <a:pt x="1392" y="6652"/>
                </a:lnTo>
                <a:lnTo>
                  <a:pt x="1433" y="6579"/>
                </a:lnTo>
                <a:lnTo>
                  <a:pt x="1479" y="6495"/>
                </a:lnTo>
                <a:lnTo>
                  <a:pt x="1529" y="6410"/>
                </a:lnTo>
                <a:lnTo>
                  <a:pt x="1553" y="6370"/>
                </a:lnTo>
                <a:lnTo>
                  <a:pt x="1575" y="6333"/>
                </a:lnTo>
                <a:lnTo>
                  <a:pt x="1596" y="6302"/>
                </a:lnTo>
                <a:lnTo>
                  <a:pt x="1613" y="6277"/>
                </a:lnTo>
                <a:lnTo>
                  <a:pt x="1628" y="6258"/>
                </a:lnTo>
                <a:lnTo>
                  <a:pt x="1634" y="6253"/>
                </a:lnTo>
                <a:lnTo>
                  <a:pt x="1639" y="6249"/>
                </a:lnTo>
                <a:lnTo>
                  <a:pt x="1652" y="6287"/>
                </a:lnTo>
                <a:lnTo>
                  <a:pt x="1687" y="6390"/>
                </a:lnTo>
                <a:lnTo>
                  <a:pt x="1739" y="6538"/>
                </a:lnTo>
                <a:lnTo>
                  <a:pt x="1770" y="6623"/>
                </a:lnTo>
                <a:lnTo>
                  <a:pt x="1803" y="6712"/>
                </a:lnTo>
                <a:lnTo>
                  <a:pt x="1838" y="6805"/>
                </a:lnTo>
                <a:lnTo>
                  <a:pt x="1874" y="6896"/>
                </a:lnTo>
                <a:lnTo>
                  <a:pt x="1910" y="6984"/>
                </a:lnTo>
                <a:lnTo>
                  <a:pt x="1946" y="7067"/>
                </a:lnTo>
                <a:lnTo>
                  <a:pt x="1964" y="7107"/>
                </a:lnTo>
                <a:lnTo>
                  <a:pt x="1981" y="7144"/>
                </a:lnTo>
                <a:lnTo>
                  <a:pt x="1998" y="7178"/>
                </a:lnTo>
                <a:lnTo>
                  <a:pt x="2015" y="7210"/>
                </a:lnTo>
                <a:lnTo>
                  <a:pt x="2030" y="7239"/>
                </a:lnTo>
                <a:lnTo>
                  <a:pt x="2046" y="7264"/>
                </a:lnTo>
                <a:lnTo>
                  <a:pt x="2060" y="7286"/>
                </a:lnTo>
                <a:lnTo>
                  <a:pt x="2075" y="7305"/>
                </a:lnTo>
                <a:lnTo>
                  <a:pt x="2081" y="7313"/>
                </a:lnTo>
                <a:lnTo>
                  <a:pt x="2087" y="7322"/>
                </a:lnTo>
                <a:lnTo>
                  <a:pt x="2095" y="7335"/>
                </a:lnTo>
                <a:lnTo>
                  <a:pt x="2102" y="7349"/>
                </a:lnTo>
                <a:lnTo>
                  <a:pt x="2109" y="7366"/>
                </a:lnTo>
                <a:lnTo>
                  <a:pt x="2111" y="7374"/>
                </a:lnTo>
                <a:lnTo>
                  <a:pt x="2113" y="7384"/>
                </a:lnTo>
                <a:lnTo>
                  <a:pt x="2114" y="7393"/>
                </a:lnTo>
                <a:lnTo>
                  <a:pt x="2115" y="7402"/>
                </a:lnTo>
                <a:lnTo>
                  <a:pt x="2124" y="7439"/>
                </a:lnTo>
                <a:lnTo>
                  <a:pt x="2134" y="7476"/>
                </a:lnTo>
                <a:lnTo>
                  <a:pt x="2147" y="7521"/>
                </a:lnTo>
                <a:lnTo>
                  <a:pt x="2155" y="7543"/>
                </a:lnTo>
                <a:lnTo>
                  <a:pt x="2162" y="7565"/>
                </a:lnTo>
                <a:lnTo>
                  <a:pt x="2170" y="7587"/>
                </a:lnTo>
                <a:lnTo>
                  <a:pt x="2180" y="7606"/>
                </a:lnTo>
                <a:lnTo>
                  <a:pt x="2188" y="7623"/>
                </a:lnTo>
                <a:lnTo>
                  <a:pt x="2197" y="7637"/>
                </a:lnTo>
                <a:lnTo>
                  <a:pt x="2201" y="7643"/>
                </a:lnTo>
                <a:lnTo>
                  <a:pt x="2207" y="7647"/>
                </a:lnTo>
                <a:lnTo>
                  <a:pt x="2211" y="7651"/>
                </a:lnTo>
                <a:lnTo>
                  <a:pt x="2215" y="7653"/>
                </a:lnTo>
                <a:lnTo>
                  <a:pt x="2244" y="7653"/>
                </a:lnTo>
                <a:lnTo>
                  <a:pt x="2226" y="7654"/>
                </a:lnTo>
                <a:lnTo>
                  <a:pt x="2215" y="7653"/>
                </a:lnTo>
                <a:lnTo>
                  <a:pt x="2216" y="7663"/>
                </a:lnTo>
                <a:lnTo>
                  <a:pt x="2217" y="7688"/>
                </a:lnTo>
                <a:lnTo>
                  <a:pt x="2216" y="7704"/>
                </a:lnTo>
                <a:lnTo>
                  <a:pt x="2215" y="7722"/>
                </a:lnTo>
                <a:lnTo>
                  <a:pt x="2213" y="7740"/>
                </a:lnTo>
                <a:lnTo>
                  <a:pt x="2210" y="7759"/>
                </a:lnTo>
                <a:lnTo>
                  <a:pt x="2208" y="7775"/>
                </a:lnTo>
                <a:lnTo>
                  <a:pt x="2204" y="7810"/>
                </a:lnTo>
                <a:lnTo>
                  <a:pt x="2202" y="7831"/>
                </a:lnTo>
                <a:lnTo>
                  <a:pt x="2201" y="7850"/>
                </a:lnTo>
                <a:lnTo>
                  <a:pt x="2202" y="7867"/>
                </a:lnTo>
                <a:lnTo>
                  <a:pt x="2203" y="7873"/>
                </a:lnTo>
                <a:lnTo>
                  <a:pt x="2204" y="7878"/>
                </a:lnTo>
                <a:lnTo>
                  <a:pt x="2198" y="7909"/>
                </a:lnTo>
                <a:lnTo>
                  <a:pt x="2194" y="7934"/>
                </a:lnTo>
                <a:lnTo>
                  <a:pt x="2191" y="7956"/>
                </a:lnTo>
                <a:lnTo>
                  <a:pt x="2189" y="7970"/>
                </a:lnTo>
                <a:lnTo>
                  <a:pt x="2186" y="7982"/>
                </a:lnTo>
                <a:lnTo>
                  <a:pt x="2185" y="7998"/>
                </a:lnTo>
                <a:lnTo>
                  <a:pt x="2184" y="8013"/>
                </a:lnTo>
                <a:lnTo>
                  <a:pt x="2184" y="8021"/>
                </a:lnTo>
                <a:lnTo>
                  <a:pt x="2185" y="8028"/>
                </a:lnTo>
                <a:lnTo>
                  <a:pt x="2187" y="8033"/>
                </a:lnTo>
                <a:lnTo>
                  <a:pt x="2189" y="8038"/>
                </a:lnTo>
                <a:lnTo>
                  <a:pt x="2192" y="8041"/>
                </a:lnTo>
                <a:lnTo>
                  <a:pt x="2196" y="8043"/>
                </a:lnTo>
                <a:lnTo>
                  <a:pt x="2238" y="8048"/>
                </a:lnTo>
                <a:lnTo>
                  <a:pt x="2283" y="8052"/>
                </a:lnTo>
                <a:lnTo>
                  <a:pt x="2342" y="8056"/>
                </a:lnTo>
                <a:lnTo>
                  <a:pt x="2410" y="8059"/>
                </a:lnTo>
                <a:lnTo>
                  <a:pt x="2483" y="8061"/>
                </a:lnTo>
                <a:lnTo>
                  <a:pt x="2520" y="8062"/>
                </a:lnTo>
                <a:lnTo>
                  <a:pt x="2558" y="8062"/>
                </a:lnTo>
                <a:lnTo>
                  <a:pt x="2596" y="8061"/>
                </a:lnTo>
                <a:lnTo>
                  <a:pt x="2632" y="8059"/>
                </a:lnTo>
                <a:lnTo>
                  <a:pt x="2637" y="8059"/>
                </a:lnTo>
                <a:lnTo>
                  <a:pt x="2648" y="8058"/>
                </a:lnTo>
                <a:lnTo>
                  <a:pt x="2655" y="8057"/>
                </a:lnTo>
                <a:lnTo>
                  <a:pt x="2660" y="8055"/>
                </a:lnTo>
                <a:lnTo>
                  <a:pt x="2663" y="8053"/>
                </a:lnTo>
                <a:lnTo>
                  <a:pt x="2664" y="8051"/>
                </a:lnTo>
                <a:lnTo>
                  <a:pt x="2664" y="8049"/>
                </a:lnTo>
                <a:lnTo>
                  <a:pt x="2664" y="7995"/>
                </a:lnTo>
                <a:lnTo>
                  <a:pt x="2666" y="7992"/>
                </a:lnTo>
                <a:lnTo>
                  <a:pt x="2668" y="7987"/>
                </a:lnTo>
                <a:lnTo>
                  <a:pt x="2671" y="7983"/>
                </a:lnTo>
                <a:lnTo>
                  <a:pt x="2676" y="7979"/>
                </a:lnTo>
                <a:lnTo>
                  <a:pt x="2684" y="7975"/>
                </a:lnTo>
                <a:lnTo>
                  <a:pt x="2693" y="7972"/>
                </a:lnTo>
                <a:lnTo>
                  <a:pt x="2705" y="7970"/>
                </a:lnTo>
                <a:lnTo>
                  <a:pt x="2716" y="7969"/>
                </a:lnTo>
                <a:lnTo>
                  <a:pt x="2743" y="7964"/>
                </a:lnTo>
                <a:lnTo>
                  <a:pt x="2762" y="7959"/>
                </a:lnTo>
                <a:lnTo>
                  <a:pt x="2782" y="7953"/>
                </a:lnTo>
                <a:lnTo>
                  <a:pt x="2804" y="7945"/>
                </a:lnTo>
                <a:lnTo>
                  <a:pt x="2828" y="7936"/>
                </a:lnTo>
                <a:lnTo>
                  <a:pt x="2852" y="7923"/>
                </a:lnTo>
                <a:lnTo>
                  <a:pt x="2863" y="7917"/>
                </a:lnTo>
                <a:lnTo>
                  <a:pt x="2875" y="7910"/>
                </a:lnTo>
                <a:lnTo>
                  <a:pt x="2885" y="7901"/>
                </a:lnTo>
                <a:lnTo>
                  <a:pt x="2896" y="7893"/>
                </a:lnTo>
                <a:lnTo>
                  <a:pt x="2907" y="7883"/>
                </a:lnTo>
                <a:lnTo>
                  <a:pt x="2916" y="7873"/>
                </a:lnTo>
                <a:lnTo>
                  <a:pt x="2925" y="7862"/>
                </a:lnTo>
                <a:lnTo>
                  <a:pt x="2934" y="7850"/>
                </a:lnTo>
                <a:lnTo>
                  <a:pt x="2941" y="7838"/>
                </a:lnTo>
                <a:lnTo>
                  <a:pt x="2948" y="7826"/>
                </a:lnTo>
                <a:lnTo>
                  <a:pt x="2953" y="7811"/>
                </a:lnTo>
                <a:lnTo>
                  <a:pt x="2959" y="7796"/>
                </a:lnTo>
                <a:lnTo>
                  <a:pt x="2963" y="7781"/>
                </a:lnTo>
                <a:lnTo>
                  <a:pt x="2965" y="7764"/>
                </a:lnTo>
                <a:lnTo>
                  <a:pt x="2966" y="7754"/>
                </a:lnTo>
                <a:lnTo>
                  <a:pt x="2965" y="7743"/>
                </a:lnTo>
                <a:lnTo>
                  <a:pt x="2964" y="7729"/>
                </a:lnTo>
                <a:lnTo>
                  <a:pt x="2961" y="7717"/>
                </a:lnTo>
                <a:lnTo>
                  <a:pt x="2959" y="7710"/>
                </a:lnTo>
                <a:lnTo>
                  <a:pt x="2956" y="7705"/>
                </a:lnTo>
                <a:lnTo>
                  <a:pt x="2952" y="7701"/>
                </a:lnTo>
                <a:lnTo>
                  <a:pt x="2947" y="7697"/>
                </a:lnTo>
                <a:lnTo>
                  <a:pt x="2942" y="7695"/>
                </a:lnTo>
                <a:lnTo>
                  <a:pt x="2935" y="7694"/>
                </a:lnTo>
                <a:lnTo>
                  <a:pt x="2933" y="7683"/>
                </a:lnTo>
                <a:lnTo>
                  <a:pt x="2928" y="7671"/>
                </a:lnTo>
                <a:lnTo>
                  <a:pt x="2922" y="7657"/>
                </a:lnTo>
                <a:lnTo>
                  <a:pt x="2914" y="7643"/>
                </a:lnTo>
                <a:lnTo>
                  <a:pt x="2910" y="7637"/>
                </a:lnTo>
                <a:lnTo>
                  <a:pt x="2905" y="7629"/>
                </a:lnTo>
                <a:lnTo>
                  <a:pt x="2898" y="7623"/>
                </a:lnTo>
                <a:lnTo>
                  <a:pt x="2892" y="7618"/>
                </a:lnTo>
                <a:lnTo>
                  <a:pt x="2885" y="7613"/>
                </a:lnTo>
                <a:lnTo>
                  <a:pt x="2877" y="7609"/>
                </a:lnTo>
                <a:lnTo>
                  <a:pt x="2868" y="7605"/>
                </a:lnTo>
                <a:lnTo>
                  <a:pt x="2859" y="7603"/>
                </a:lnTo>
                <a:lnTo>
                  <a:pt x="2853" y="7599"/>
                </a:lnTo>
                <a:lnTo>
                  <a:pt x="2844" y="7597"/>
                </a:lnTo>
                <a:lnTo>
                  <a:pt x="2832" y="7595"/>
                </a:lnTo>
                <a:lnTo>
                  <a:pt x="2819" y="7594"/>
                </a:lnTo>
                <a:lnTo>
                  <a:pt x="2801" y="7594"/>
                </a:lnTo>
                <a:lnTo>
                  <a:pt x="2781" y="7595"/>
                </a:lnTo>
                <a:lnTo>
                  <a:pt x="2759" y="7599"/>
                </a:lnTo>
                <a:lnTo>
                  <a:pt x="2751" y="7600"/>
                </a:lnTo>
                <a:lnTo>
                  <a:pt x="2743" y="7600"/>
                </a:lnTo>
                <a:lnTo>
                  <a:pt x="2733" y="7600"/>
                </a:lnTo>
                <a:lnTo>
                  <a:pt x="2720" y="7598"/>
                </a:lnTo>
                <a:lnTo>
                  <a:pt x="2707" y="7595"/>
                </a:lnTo>
                <a:lnTo>
                  <a:pt x="2700" y="7592"/>
                </a:lnTo>
                <a:lnTo>
                  <a:pt x="2693" y="7589"/>
                </a:lnTo>
                <a:lnTo>
                  <a:pt x="2687" y="7585"/>
                </a:lnTo>
                <a:lnTo>
                  <a:pt x="2681" y="7581"/>
                </a:lnTo>
                <a:lnTo>
                  <a:pt x="2680" y="7576"/>
                </a:lnTo>
                <a:lnTo>
                  <a:pt x="2678" y="7563"/>
                </a:lnTo>
                <a:lnTo>
                  <a:pt x="2674" y="7549"/>
                </a:lnTo>
                <a:lnTo>
                  <a:pt x="2671" y="7540"/>
                </a:lnTo>
                <a:lnTo>
                  <a:pt x="2668" y="7534"/>
                </a:lnTo>
                <a:lnTo>
                  <a:pt x="2672" y="7527"/>
                </a:lnTo>
                <a:lnTo>
                  <a:pt x="2678" y="7524"/>
                </a:lnTo>
                <a:lnTo>
                  <a:pt x="2682" y="7521"/>
                </a:lnTo>
                <a:lnTo>
                  <a:pt x="2687" y="7517"/>
                </a:lnTo>
                <a:lnTo>
                  <a:pt x="2691" y="7512"/>
                </a:lnTo>
                <a:lnTo>
                  <a:pt x="2694" y="7507"/>
                </a:lnTo>
                <a:lnTo>
                  <a:pt x="2695" y="7504"/>
                </a:lnTo>
                <a:lnTo>
                  <a:pt x="2695" y="7501"/>
                </a:lnTo>
                <a:lnTo>
                  <a:pt x="2695" y="7498"/>
                </a:lnTo>
                <a:lnTo>
                  <a:pt x="2694" y="7494"/>
                </a:lnTo>
                <a:lnTo>
                  <a:pt x="2685" y="7472"/>
                </a:lnTo>
                <a:lnTo>
                  <a:pt x="2662" y="7421"/>
                </a:lnTo>
                <a:lnTo>
                  <a:pt x="2647" y="7390"/>
                </a:lnTo>
                <a:lnTo>
                  <a:pt x="2632" y="7359"/>
                </a:lnTo>
                <a:lnTo>
                  <a:pt x="2615" y="7331"/>
                </a:lnTo>
                <a:lnTo>
                  <a:pt x="2607" y="7318"/>
                </a:lnTo>
                <a:lnTo>
                  <a:pt x="2600" y="7307"/>
                </a:lnTo>
                <a:lnTo>
                  <a:pt x="2576" y="7268"/>
                </a:lnTo>
                <a:lnTo>
                  <a:pt x="2552" y="7228"/>
                </a:lnTo>
                <a:lnTo>
                  <a:pt x="2524" y="7178"/>
                </a:lnTo>
                <a:lnTo>
                  <a:pt x="2496" y="7125"/>
                </a:lnTo>
                <a:lnTo>
                  <a:pt x="2484" y="7099"/>
                </a:lnTo>
                <a:lnTo>
                  <a:pt x="2472" y="7074"/>
                </a:lnTo>
                <a:lnTo>
                  <a:pt x="2462" y="7051"/>
                </a:lnTo>
                <a:lnTo>
                  <a:pt x="2454" y="7029"/>
                </a:lnTo>
                <a:lnTo>
                  <a:pt x="2449" y="7009"/>
                </a:lnTo>
                <a:lnTo>
                  <a:pt x="2448" y="7001"/>
                </a:lnTo>
                <a:lnTo>
                  <a:pt x="2448" y="6994"/>
                </a:lnTo>
                <a:lnTo>
                  <a:pt x="2432" y="6931"/>
                </a:lnTo>
                <a:lnTo>
                  <a:pt x="2393" y="6789"/>
                </a:lnTo>
                <a:lnTo>
                  <a:pt x="2370" y="6709"/>
                </a:lnTo>
                <a:lnTo>
                  <a:pt x="2349" y="6633"/>
                </a:lnTo>
                <a:lnTo>
                  <a:pt x="2329" y="6568"/>
                </a:lnTo>
                <a:lnTo>
                  <a:pt x="2320" y="6543"/>
                </a:lnTo>
                <a:lnTo>
                  <a:pt x="2312" y="6525"/>
                </a:lnTo>
                <a:lnTo>
                  <a:pt x="2297" y="6491"/>
                </a:lnTo>
                <a:lnTo>
                  <a:pt x="2281" y="6456"/>
                </a:lnTo>
                <a:lnTo>
                  <a:pt x="2263" y="6414"/>
                </a:lnTo>
                <a:lnTo>
                  <a:pt x="2245" y="6368"/>
                </a:lnTo>
                <a:lnTo>
                  <a:pt x="2237" y="6345"/>
                </a:lnTo>
                <a:lnTo>
                  <a:pt x="2229" y="6323"/>
                </a:lnTo>
                <a:lnTo>
                  <a:pt x="2223" y="6302"/>
                </a:lnTo>
                <a:lnTo>
                  <a:pt x="2219" y="6283"/>
                </a:lnTo>
                <a:lnTo>
                  <a:pt x="2216" y="6266"/>
                </a:lnTo>
                <a:lnTo>
                  <a:pt x="2215" y="6252"/>
                </a:lnTo>
                <a:lnTo>
                  <a:pt x="2215" y="6248"/>
                </a:lnTo>
                <a:lnTo>
                  <a:pt x="2212" y="6238"/>
                </a:lnTo>
                <a:lnTo>
                  <a:pt x="2209" y="6231"/>
                </a:lnTo>
                <a:lnTo>
                  <a:pt x="2203" y="6223"/>
                </a:lnTo>
                <a:lnTo>
                  <a:pt x="2198" y="6214"/>
                </a:lnTo>
                <a:lnTo>
                  <a:pt x="2191" y="6206"/>
                </a:lnTo>
                <a:lnTo>
                  <a:pt x="2188" y="6180"/>
                </a:lnTo>
                <a:lnTo>
                  <a:pt x="2186" y="6153"/>
                </a:lnTo>
                <a:lnTo>
                  <a:pt x="2184" y="6119"/>
                </a:lnTo>
                <a:lnTo>
                  <a:pt x="2183" y="6083"/>
                </a:lnTo>
                <a:lnTo>
                  <a:pt x="2183" y="6065"/>
                </a:lnTo>
                <a:lnTo>
                  <a:pt x="2184" y="6047"/>
                </a:lnTo>
                <a:lnTo>
                  <a:pt x="2186" y="6030"/>
                </a:lnTo>
                <a:lnTo>
                  <a:pt x="2188" y="6014"/>
                </a:lnTo>
                <a:lnTo>
                  <a:pt x="2192" y="5999"/>
                </a:lnTo>
                <a:lnTo>
                  <a:pt x="2196" y="5986"/>
                </a:lnTo>
                <a:lnTo>
                  <a:pt x="2195" y="5966"/>
                </a:lnTo>
                <a:lnTo>
                  <a:pt x="2193" y="5909"/>
                </a:lnTo>
                <a:lnTo>
                  <a:pt x="2191" y="5870"/>
                </a:lnTo>
                <a:lnTo>
                  <a:pt x="2188" y="5827"/>
                </a:lnTo>
                <a:lnTo>
                  <a:pt x="2183" y="5778"/>
                </a:lnTo>
                <a:lnTo>
                  <a:pt x="2178" y="5726"/>
                </a:lnTo>
                <a:lnTo>
                  <a:pt x="2170" y="5672"/>
                </a:lnTo>
                <a:lnTo>
                  <a:pt x="2162" y="5617"/>
                </a:lnTo>
                <a:lnTo>
                  <a:pt x="2153" y="5563"/>
                </a:lnTo>
                <a:lnTo>
                  <a:pt x="2140" y="5509"/>
                </a:lnTo>
                <a:lnTo>
                  <a:pt x="2134" y="5483"/>
                </a:lnTo>
                <a:lnTo>
                  <a:pt x="2127" y="5458"/>
                </a:lnTo>
                <a:lnTo>
                  <a:pt x="2118" y="5434"/>
                </a:lnTo>
                <a:lnTo>
                  <a:pt x="2110" y="5411"/>
                </a:lnTo>
                <a:lnTo>
                  <a:pt x="2102" y="5389"/>
                </a:lnTo>
                <a:lnTo>
                  <a:pt x="2092" y="5368"/>
                </a:lnTo>
                <a:lnTo>
                  <a:pt x="2082" y="5349"/>
                </a:lnTo>
                <a:lnTo>
                  <a:pt x="2072" y="5332"/>
                </a:lnTo>
                <a:lnTo>
                  <a:pt x="2070" y="5329"/>
                </a:lnTo>
                <a:lnTo>
                  <a:pt x="2067" y="5320"/>
                </a:lnTo>
                <a:lnTo>
                  <a:pt x="2061" y="5306"/>
                </a:lnTo>
                <a:lnTo>
                  <a:pt x="2056" y="5287"/>
                </a:lnTo>
                <a:lnTo>
                  <a:pt x="2054" y="5276"/>
                </a:lnTo>
                <a:lnTo>
                  <a:pt x="2052" y="5262"/>
                </a:lnTo>
                <a:lnTo>
                  <a:pt x="2051" y="5249"/>
                </a:lnTo>
                <a:lnTo>
                  <a:pt x="2050" y="5233"/>
                </a:lnTo>
                <a:lnTo>
                  <a:pt x="2051" y="5218"/>
                </a:lnTo>
                <a:lnTo>
                  <a:pt x="2052" y="5200"/>
                </a:lnTo>
                <a:lnTo>
                  <a:pt x="2054" y="5181"/>
                </a:lnTo>
                <a:lnTo>
                  <a:pt x="2058" y="5162"/>
                </a:lnTo>
                <a:lnTo>
                  <a:pt x="2071" y="5121"/>
                </a:lnTo>
                <a:lnTo>
                  <a:pt x="2103" y="5026"/>
                </a:lnTo>
                <a:lnTo>
                  <a:pt x="2124" y="4969"/>
                </a:lnTo>
                <a:lnTo>
                  <a:pt x="2145" y="4912"/>
                </a:lnTo>
                <a:lnTo>
                  <a:pt x="2167" y="4858"/>
                </a:lnTo>
                <a:lnTo>
                  <a:pt x="2178" y="4834"/>
                </a:lnTo>
                <a:lnTo>
                  <a:pt x="2188" y="4812"/>
                </a:lnTo>
                <a:lnTo>
                  <a:pt x="2190" y="4808"/>
                </a:lnTo>
                <a:lnTo>
                  <a:pt x="2196" y="4796"/>
                </a:lnTo>
                <a:lnTo>
                  <a:pt x="2203" y="4777"/>
                </a:lnTo>
                <a:lnTo>
                  <a:pt x="2213" y="4748"/>
                </a:lnTo>
                <a:lnTo>
                  <a:pt x="2217" y="4731"/>
                </a:lnTo>
                <a:lnTo>
                  <a:pt x="2221" y="4711"/>
                </a:lnTo>
                <a:lnTo>
                  <a:pt x="2225" y="4691"/>
                </a:lnTo>
                <a:lnTo>
                  <a:pt x="2229" y="4667"/>
                </a:lnTo>
                <a:lnTo>
                  <a:pt x="2232" y="4642"/>
                </a:lnTo>
                <a:lnTo>
                  <a:pt x="2235" y="4614"/>
                </a:lnTo>
                <a:lnTo>
                  <a:pt x="2237" y="4584"/>
                </a:lnTo>
                <a:lnTo>
                  <a:pt x="2237" y="4553"/>
                </a:lnTo>
                <a:lnTo>
                  <a:pt x="2247" y="4435"/>
                </a:lnTo>
                <a:lnTo>
                  <a:pt x="2256" y="4313"/>
                </a:lnTo>
                <a:lnTo>
                  <a:pt x="2266" y="4172"/>
                </a:lnTo>
                <a:lnTo>
                  <a:pt x="2269" y="4099"/>
                </a:lnTo>
                <a:lnTo>
                  <a:pt x="2273" y="4028"/>
                </a:lnTo>
                <a:lnTo>
                  <a:pt x="2275" y="3959"/>
                </a:lnTo>
                <a:lnTo>
                  <a:pt x="2276" y="3897"/>
                </a:lnTo>
                <a:lnTo>
                  <a:pt x="2275" y="3842"/>
                </a:lnTo>
                <a:lnTo>
                  <a:pt x="2274" y="3818"/>
                </a:lnTo>
                <a:lnTo>
                  <a:pt x="2273" y="3796"/>
                </a:lnTo>
                <a:lnTo>
                  <a:pt x="2271" y="3778"/>
                </a:lnTo>
                <a:lnTo>
                  <a:pt x="2268" y="3763"/>
                </a:lnTo>
                <a:lnTo>
                  <a:pt x="2265" y="3751"/>
                </a:lnTo>
                <a:lnTo>
                  <a:pt x="2262" y="3743"/>
                </a:lnTo>
                <a:lnTo>
                  <a:pt x="2255" y="3729"/>
                </a:lnTo>
                <a:lnTo>
                  <a:pt x="2243" y="3694"/>
                </a:lnTo>
                <a:lnTo>
                  <a:pt x="2229" y="3653"/>
                </a:lnTo>
                <a:lnTo>
                  <a:pt x="2224" y="3635"/>
                </a:lnTo>
                <a:lnTo>
                  <a:pt x="2221" y="3619"/>
                </a:lnTo>
                <a:lnTo>
                  <a:pt x="2218" y="3601"/>
                </a:lnTo>
                <a:lnTo>
                  <a:pt x="2210" y="3560"/>
                </a:lnTo>
                <a:lnTo>
                  <a:pt x="2206" y="3535"/>
                </a:lnTo>
                <a:lnTo>
                  <a:pt x="2199" y="3511"/>
                </a:lnTo>
                <a:lnTo>
                  <a:pt x="2194" y="3490"/>
                </a:lnTo>
                <a:lnTo>
                  <a:pt x="2188" y="3475"/>
                </a:lnTo>
                <a:lnTo>
                  <a:pt x="2200" y="3476"/>
                </a:lnTo>
                <a:lnTo>
                  <a:pt x="2213" y="3476"/>
                </a:lnTo>
                <a:lnTo>
                  <a:pt x="2224" y="3474"/>
                </a:lnTo>
                <a:lnTo>
                  <a:pt x="2237" y="3470"/>
                </a:lnTo>
                <a:lnTo>
                  <a:pt x="2247" y="3469"/>
                </a:lnTo>
                <a:lnTo>
                  <a:pt x="2257" y="3468"/>
                </a:lnTo>
                <a:lnTo>
                  <a:pt x="2270" y="3464"/>
                </a:lnTo>
                <a:lnTo>
                  <a:pt x="2282" y="3460"/>
                </a:lnTo>
                <a:lnTo>
                  <a:pt x="2289" y="3458"/>
                </a:lnTo>
                <a:lnTo>
                  <a:pt x="2294" y="3455"/>
                </a:lnTo>
                <a:lnTo>
                  <a:pt x="2299" y="3452"/>
                </a:lnTo>
                <a:lnTo>
                  <a:pt x="2303" y="3448"/>
                </a:lnTo>
                <a:lnTo>
                  <a:pt x="2305" y="3443"/>
                </a:lnTo>
                <a:lnTo>
                  <a:pt x="2307" y="3437"/>
                </a:lnTo>
                <a:lnTo>
                  <a:pt x="2310" y="3422"/>
                </a:lnTo>
                <a:lnTo>
                  <a:pt x="2313" y="3404"/>
                </a:lnTo>
                <a:lnTo>
                  <a:pt x="2315" y="3382"/>
                </a:lnTo>
                <a:lnTo>
                  <a:pt x="2318" y="3358"/>
                </a:lnTo>
                <a:lnTo>
                  <a:pt x="2318" y="3345"/>
                </a:lnTo>
                <a:lnTo>
                  <a:pt x="2317" y="3332"/>
                </a:lnTo>
                <a:lnTo>
                  <a:pt x="2314" y="3317"/>
                </a:lnTo>
                <a:lnTo>
                  <a:pt x="2312" y="3304"/>
                </a:lnTo>
                <a:lnTo>
                  <a:pt x="2309" y="3291"/>
                </a:lnTo>
                <a:lnTo>
                  <a:pt x="2304" y="3278"/>
                </a:lnTo>
                <a:lnTo>
                  <a:pt x="2303" y="3255"/>
                </a:lnTo>
                <a:lnTo>
                  <a:pt x="2303" y="3229"/>
                </a:lnTo>
                <a:lnTo>
                  <a:pt x="2303" y="3198"/>
                </a:lnTo>
                <a:lnTo>
                  <a:pt x="2305" y="3180"/>
                </a:lnTo>
                <a:lnTo>
                  <a:pt x="2306" y="3163"/>
                </a:lnTo>
                <a:lnTo>
                  <a:pt x="2309" y="3144"/>
                </a:lnTo>
                <a:lnTo>
                  <a:pt x="2312" y="3126"/>
                </a:lnTo>
                <a:lnTo>
                  <a:pt x="2317" y="3108"/>
                </a:lnTo>
                <a:lnTo>
                  <a:pt x="2323" y="3091"/>
                </a:lnTo>
                <a:lnTo>
                  <a:pt x="2329" y="3074"/>
                </a:lnTo>
                <a:lnTo>
                  <a:pt x="2337" y="3059"/>
                </a:lnTo>
                <a:lnTo>
                  <a:pt x="2345" y="3029"/>
                </a:lnTo>
                <a:lnTo>
                  <a:pt x="2352" y="2998"/>
                </a:lnTo>
                <a:lnTo>
                  <a:pt x="2359" y="2960"/>
                </a:lnTo>
                <a:lnTo>
                  <a:pt x="2365" y="2922"/>
                </a:lnTo>
                <a:lnTo>
                  <a:pt x="2368" y="2903"/>
                </a:lnTo>
                <a:lnTo>
                  <a:pt x="2370" y="2884"/>
                </a:lnTo>
                <a:lnTo>
                  <a:pt x="2372" y="2869"/>
                </a:lnTo>
                <a:lnTo>
                  <a:pt x="2372" y="2854"/>
                </a:lnTo>
                <a:lnTo>
                  <a:pt x="2369" y="2843"/>
                </a:lnTo>
                <a:lnTo>
                  <a:pt x="2366" y="2834"/>
                </a:lnTo>
                <a:lnTo>
                  <a:pt x="2398" y="2865"/>
                </a:lnTo>
                <a:lnTo>
                  <a:pt x="2471" y="2933"/>
                </a:lnTo>
                <a:lnTo>
                  <a:pt x="2512" y="2971"/>
                </a:lnTo>
                <a:lnTo>
                  <a:pt x="2550" y="3004"/>
                </a:lnTo>
                <a:lnTo>
                  <a:pt x="2580" y="3030"/>
                </a:lnTo>
                <a:lnTo>
                  <a:pt x="2591" y="3038"/>
                </a:lnTo>
                <a:lnTo>
                  <a:pt x="2600" y="3042"/>
                </a:lnTo>
                <a:lnTo>
                  <a:pt x="2611" y="3053"/>
                </a:lnTo>
                <a:lnTo>
                  <a:pt x="2639" y="3077"/>
                </a:lnTo>
                <a:lnTo>
                  <a:pt x="2670" y="3108"/>
                </a:lnTo>
                <a:lnTo>
                  <a:pt x="2683" y="3121"/>
                </a:lnTo>
                <a:lnTo>
                  <a:pt x="2692" y="3131"/>
                </a:lnTo>
                <a:lnTo>
                  <a:pt x="2719" y="3151"/>
                </a:lnTo>
                <a:lnTo>
                  <a:pt x="2749" y="3170"/>
                </a:lnTo>
                <a:lnTo>
                  <a:pt x="2786" y="3193"/>
                </a:lnTo>
                <a:lnTo>
                  <a:pt x="2808" y="3204"/>
                </a:lnTo>
                <a:lnTo>
                  <a:pt x="2830" y="3214"/>
                </a:lnTo>
                <a:lnTo>
                  <a:pt x="2853" y="3225"/>
                </a:lnTo>
                <a:lnTo>
                  <a:pt x="2877" y="3234"/>
                </a:lnTo>
                <a:lnTo>
                  <a:pt x="2900" y="3242"/>
                </a:lnTo>
                <a:lnTo>
                  <a:pt x="2923" y="3249"/>
                </a:lnTo>
                <a:lnTo>
                  <a:pt x="2945" y="3252"/>
                </a:lnTo>
                <a:lnTo>
                  <a:pt x="2957" y="3253"/>
                </a:lnTo>
                <a:lnTo>
                  <a:pt x="2968" y="3254"/>
                </a:lnTo>
                <a:lnTo>
                  <a:pt x="2993" y="3254"/>
                </a:lnTo>
                <a:lnTo>
                  <a:pt x="3021" y="3255"/>
                </a:lnTo>
                <a:lnTo>
                  <a:pt x="3053" y="3258"/>
                </a:lnTo>
                <a:lnTo>
                  <a:pt x="3071" y="3260"/>
                </a:lnTo>
                <a:lnTo>
                  <a:pt x="3088" y="3263"/>
                </a:lnTo>
                <a:lnTo>
                  <a:pt x="3106" y="3267"/>
                </a:lnTo>
                <a:lnTo>
                  <a:pt x="3123" y="3272"/>
                </a:lnTo>
                <a:lnTo>
                  <a:pt x="3138" y="3279"/>
                </a:lnTo>
                <a:lnTo>
                  <a:pt x="3153" y="3286"/>
                </a:lnTo>
                <a:lnTo>
                  <a:pt x="3165" y="3295"/>
                </a:lnTo>
                <a:lnTo>
                  <a:pt x="3171" y="3299"/>
                </a:lnTo>
                <a:lnTo>
                  <a:pt x="3175" y="3305"/>
                </a:lnTo>
                <a:lnTo>
                  <a:pt x="3202" y="3320"/>
                </a:lnTo>
                <a:lnTo>
                  <a:pt x="3233" y="3336"/>
                </a:lnTo>
                <a:lnTo>
                  <a:pt x="3270" y="3353"/>
                </a:lnTo>
                <a:lnTo>
                  <a:pt x="3291" y="3363"/>
                </a:lnTo>
                <a:lnTo>
                  <a:pt x="3312" y="3372"/>
                </a:lnTo>
                <a:lnTo>
                  <a:pt x="3335" y="3380"/>
                </a:lnTo>
                <a:lnTo>
                  <a:pt x="3359" y="3388"/>
                </a:lnTo>
                <a:lnTo>
                  <a:pt x="3382" y="3395"/>
                </a:lnTo>
                <a:lnTo>
                  <a:pt x="3405" y="3400"/>
                </a:lnTo>
                <a:lnTo>
                  <a:pt x="3428" y="3403"/>
                </a:lnTo>
                <a:lnTo>
                  <a:pt x="3449" y="3405"/>
                </a:lnTo>
                <a:lnTo>
                  <a:pt x="3458" y="3407"/>
                </a:lnTo>
                <a:lnTo>
                  <a:pt x="3482" y="3414"/>
                </a:lnTo>
                <a:lnTo>
                  <a:pt x="3496" y="3419"/>
                </a:lnTo>
                <a:lnTo>
                  <a:pt x="3514" y="3425"/>
                </a:lnTo>
                <a:lnTo>
                  <a:pt x="3531" y="3433"/>
                </a:lnTo>
                <a:lnTo>
                  <a:pt x="3549" y="3443"/>
                </a:lnTo>
                <a:lnTo>
                  <a:pt x="3561" y="3451"/>
                </a:lnTo>
                <a:lnTo>
                  <a:pt x="3576" y="3459"/>
                </a:lnTo>
                <a:lnTo>
                  <a:pt x="3594" y="3469"/>
                </a:lnTo>
                <a:lnTo>
                  <a:pt x="3613" y="3478"/>
                </a:lnTo>
                <a:lnTo>
                  <a:pt x="3635" y="3486"/>
                </a:lnTo>
                <a:lnTo>
                  <a:pt x="3646" y="3489"/>
                </a:lnTo>
                <a:lnTo>
                  <a:pt x="3657" y="3491"/>
                </a:lnTo>
                <a:lnTo>
                  <a:pt x="3668" y="3492"/>
                </a:lnTo>
                <a:lnTo>
                  <a:pt x="3679" y="3492"/>
                </a:lnTo>
                <a:lnTo>
                  <a:pt x="3679" y="3493"/>
                </a:lnTo>
                <a:lnTo>
                  <a:pt x="3685" y="3499"/>
                </a:lnTo>
                <a:lnTo>
                  <a:pt x="3693" y="3503"/>
                </a:lnTo>
                <a:lnTo>
                  <a:pt x="3704" y="3506"/>
                </a:lnTo>
                <a:lnTo>
                  <a:pt x="3714" y="3509"/>
                </a:lnTo>
                <a:lnTo>
                  <a:pt x="3738" y="3512"/>
                </a:lnTo>
                <a:lnTo>
                  <a:pt x="3762" y="3515"/>
                </a:lnTo>
                <a:lnTo>
                  <a:pt x="3784" y="3516"/>
                </a:lnTo>
                <a:lnTo>
                  <a:pt x="3803" y="3516"/>
                </a:lnTo>
                <a:lnTo>
                  <a:pt x="3822" y="3516"/>
                </a:lnTo>
                <a:lnTo>
                  <a:pt x="3829" y="3517"/>
                </a:lnTo>
                <a:lnTo>
                  <a:pt x="3835" y="3520"/>
                </a:lnTo>
                <a:lnTo>
                  <a:pt x="3841" y="3525"/>
                </a:lnTo>
                <a:lnTo>
                  <a:pt x="3847" y="3530"/>
                </a:lnTo>
                <a:lnTo>
                  <a:pt x="3854" y="3540"/>
                </a:lnTo>
                <a:lnTo>
                  <a:pt x="3857" y="3544"/>
                </a:lnTo>
                <a:lnTo>
                  <a:pt x="3856" y="3547"/>
                </a:lnTo>
                <a:lnTo>
                  <a:pt x="3857" y="3550"/>
                </a:lnTo>
                <a:lnTo>
                  <a:pt x="3859" y="3558"/>
                </a:lnTo>
                <a:lnTo>
                  <a:pt x="3862" y="3566"/>
                </a:lnTo>
                <a:lnTo>
                  <a:pt x="3867" y="3574"/>
                </a:lnTo>
                <a:lnTo>
                  <a:pt x="3877" y="3589"/>
                </a:lnTo>
                <a:lnTo>
                  <a:pt x="3882" y="3594"/>
                </a:lnTo>
                <a:lnTo>
                  <a:pt x="3876" y="3613"/>
                </a:lnTo>
                <a:lnTo>
                  <a:pt x="3872" y="3630"/>
                </a:lnTo>
                <a:lnTo>
                  <a:pt x="3868" y="3649"/>
                </a:lnTo>
                <a:lnTo>
                  <a:pt x="3867" y="3649"/>
                </a:lnTo>
                <a:lnTo>
                  <a:pt x="3865" y="3650"/>
                </a:lnTo>
                <a:lnTo>
                  <a:pt x="3859" y="3658"/>
                </a:lnTo>
                <a:lnTo>
                  <a:pt x="3848" y="3677"/>
                </a:lnTo>
                <a:lnTo>
                  <a:pt x="3846" y="3682"/>
                </a:lnTo>
                <a:lnTo>
                  <a:pt x="3844" y="3688"/>
                </a:lnTo>
                <a:lnTo>
                  <a:pt x="3844" y="3694"/>
                </a:lnTo>
                <a:lnTo>
                  <a:pt x="3844" y="3698"/>
                </a:lnTo>
                <a:lnTo>
                  <a:pt x="3845" y="3702"/>
                </a:lnTo>
                <a:lnTo>
                  <a:pt x="3847" y="3706"/>
                </a:lnTo>
                <a:lnTo>
                  <a:pt x="3851" y="3713"/>
                </a:lnTo>
                <a:lnTo>
                  <a:pt x="3856" y="3719"/>
                </a:lnTo>
                <a:lnTo>
                  <a:pt x="3861" y="3723"/>
                </a:lnTo>
                <a:lnTo>
                  <a:pt x="3867" y="3726"/>
                </a:lnTo>
                <a:lnTo>
                  <a:pt x="3877" y="3723"/>
                </a:lnTo>
                <a:lnTo>
                  <a:pt x="3886" y="3720"/>
                </a:lnTo>
                <a:lnTo>
                  <a:pt x="3894" y="3714"/>
                </a:lnTo>
                <a:lnTo>
                  <a:pt x="3903" y="3708"/>
                </a:lnTo>
                <a:lnTo>
                  <a:pt x="3911" y="3701"/>
                </a:lnTo>
                <a:lnTo>
                  <a:pt x="3918" y="3694"/>
                </a:lnTo>
                <a:lnTo>
                  <a:pt x="3932" y="3678"/>
                </a:lnTo>
                <a:lnTo>
                  <a:pt x="3943" y="3661"/>
                </a:lnTo>
                <a:lnTo>
                  <a:pt x="3951" y="3648"/>
                </a:lnTo>
                <a:lnTo>
                  <a:pt x="3959" y="3636"/>
                </a:lnTo>
                <a:lnTo>
                  <a:pt x="3966" y="3628"/>
                </a:lnTo>
                <a:lnTo>
                  <a:pt x="3972" y="3619"/>
                </a:lnTo>
                <a:lnTo>
                  <a:pt x="3977" y="3610"/>
                </a:lnTo>
                <a:lnTo>
                  <a:pt x="3983" y="3599"/>
                </a:lnTo>
                <a:lnTo>
                  <a:pt x="3989" y="3583"/>
                </a:lnTo>
                <a:lnTo>
                  <a:pt x="3991" y="3575"/>
                </a:lnTo>
                <a:lnTo>
                  <a:pt x="3997" y="3561"/>
                </a:lnTo>
                <a:lnTo>
                  <a:pt x="4001" y="3545"/>
                </a:lnTo>
                <a:lnTo>
                  <a:pt x="4003" y="3530"/>
                </a:lnTo>
                <a:lnTo>
                  <a:pt x="4003" y="3513"/>
                </a:lnTo>
                <a:lnTo>
                  <a:pt x="4002" y="3497"/>
                </a:lnTo>
                <a:lnTo>
                  <a:pt x="4000" y="3481"/>
                </a:lnTo>
                <a:lnTo>
                  <a:pt x="3997" y="3465"/>
                </a:lnTo>
                <a:lnTo>
                  <a:pt x="3993" y="3450"/>
                </a:lnTo>
                <a:lnTo>
                  <a:pt x="3985" y="3423"/>
                </a:lnTo>
                <a:lnTo>
                  <a:pt x="3976" y="3401"/>
                </a:lnTo>
                <a:lnTo>
                  <a:pt x="3967" y="338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/>
        </p:spPr>
        <p:txBody>
          <a:bodyPr lIns="91394" tIns="45697" rIns="91394" bIns="45697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675">
              <a:solidFill>
                <a:srgbClr val="FFFFFF"/>
              </a:solidFill>
            </a:endParaRPr>
          </a:p>
        </p:txBody>
      </p:sp>
      <p:sp>
        <p:nvSpPr>
          <p:cNvPr id="502" name="矩形 501"/>
          <p:cNvSpPr/>
          <p:nvPr/>
        </p:nvSpPr>
        <p:spPr>
          <a:xfrm>
            <a:off x="191640" y="185666"/>
            <a:ext cx="6810912" cy="376858"/>
          </a:xfrm>
          <a:prstGeom prst="rect">
            <a:avLst/>
          </a:prstGeom>
        </p:spPr>
        <p:txBody>
          <a:bodyPr wrap="square" lIns="68531" tIns="34270" rIns="68531" bIns="34270">
            <a:spAutoFit/>
          </a:bodyPr>
          <a:lstStyle/>
          <a:p>
            <a:r>
              <a:rPr lang="en-US" altLang="zh-CN" sz="1999" b="1" dirty="0" smtClean="0">
                <a:solidFill>
                  <a:srgbClr val="00B0F0"/>
                </a:solidFill>
                <a:latin typeface="Microsoft YaHei" charset="0"/>
                <a:ea typeface="Microsoft YaHei" charset="0"/>
                <a:cs typeface="Microsoft YaHei" charset="0"/>
              </a:rPr>
              <a:t>Solution</a:t>
            </a:r>
            <a:endParaRPr lang="zh-CN" altLang="en-US" sz="1000" dirty="0">
              <a:solidFill>
                <a:srgbClr val="00B0F0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529" name="文本框 749"/>
          <p:cNvSpPr txBox="1"/>
          <p:nvPr/>
        </p:nvSpPr>
        <p:spPr>
          <a:xfrm>
            <a:off x="549947" y="2457346"/>
            <a:ext cx="580990" cy="200039"/>
          </a:xfrm>
          <a:prstGeom prst="rect">
            <a:avLst/>
          </a:prstGeom>
          <a:noFill/>
        </p:spPr>
        <p:txBody>
          <a:bodyPr wrap="square" lIns="68561" tIns="34282" rIns="68561" bIns="34282" rtlCol="0">
            <a:spAutoFit/>
          </a:bodyPr>
          <a:lstStyle/>
          <a:p>
            <a:pPr algn="ctr"/>
            <a:r>
              <a:rPr lang="en-US" altLang="zh-CN" sz="85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Channel</a:t>
            </a:r>
            <a:endParaRPr lang="zh-CN" altLang="en-US" sz="85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3" name="等腰三角形 532"/>
          <p:cNvSpPr/>
          <p:nvPr/>
        </p:nvSpPr>
        <p:spPr>
          <a:xfrm rot="19620599">
            <a:off x="3079413" y="1228601"/>
            <a:ext cx="885312" cy="622041"/>
          </a:xfrm>
          <a:prstGeom prst="triangle">
            <a:avLst>
              <a:gd name="adj" fmla="val 36865"/>
            </a:avLst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90" tIns="91445" rIns="182890" bIns="9144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600"/>
          </a:p>
        </p:txBody>
      </p:sp>
      <p:grpSp>
        <p:nvGrpSpPr>
          <p:cNvPr id="534" name="组合 533"/>
          <p:cNvGrpSpPr/>
          <p:nvPr/>
        </p:nvGrpSpPr>
        <p:grpSpPr>
          <a:xfrm>
            <a:off x="6784188" y="1228599"/>
            <a:ext cx="45719" cy="1504102"/>
            <a:chOff x="4701620" y="1447800"/>
            <a:chExt cx="48179" cy="5059680"/>
          </a:xfrm>
        </p:grpSpPr>
        <p:sp>
          <p:nvSpPr>
            <p:cNvPr id="537" name="矩形 536"/>
            <p:cNvSpPr/>
            <p:nvPr/>
          </p:nvSpPr>
          <p:spPr>
            <a:xfrm>
              <a:off x="4704080" y="1447800"/>
              <a:ext cx="45719" cy="12649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/>
            </a:p>
          </p:txBody>
        </p:sp>
        <p:sp>
          <p:nvSpPr>
            <p:cNvPr id="538" name="矩形 537"/>
            <p:cNvSpPr/>
            <p:nvPr/>
          </p:nvSpPr>
          <p:spPr>
            <a:xfrm>
              <a:off x="4702850" y="2712720"/>
              <a:ext cx="45719" cy="126492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/>
            </a:p>
          </p:txBody>
        </p:sp>
        <p:sp>
          <p:nvSpPr>
            <p:cNvPr id="539" name="矩形 538"/>
            <p:cNvSpPr/>
            <p:nvPr/>
          </p:nvSpPr>
          <p:spPr>
            <a:xfrm>
              <a:off x="4702850" y="3977640"/>
              <a:ext cx="45719" cy="12649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/>
            </a:p>
          </p:txBody>
        </p:sp>
        <p:sp>
          <p:nvSpPr>
            <p:cNvPr id="540" name="矩形 539"/>
            <p:cNvSpPr/>
            <p:nvPr/>
          </p:nvSpPr>
          <p:spPr>
            <a:xfrm>
              <a:off x="4701620" y="5242560"/>
              <a:ext cx="45719" cy="126492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/>
            </a:p>
          </p:txBody>
        </p:sp>
      </p:grpSp>
      <p:sp>
        <p:nvSpPr>
          <p:cNvPr id="547" name="文本框 749"/>
          <p:cNvSpPr txBox="1"/>
          <p:nvPr/>
        </p:nvSpPr>
        <p:spPr>
          <a:xfrm>
            <a:off x="550431" y="4045433"/>
            <a:ext cx="580990" cy="200039"/>
          </a:xfrm>
          <a:prstGeom prst="rect">
            <a:avLst/>
          </a:prstGeom>
          <a:noFill/>
        </p:spPr>
        <p:txBody>
          <a:bodyPr wrap="square" lIns="68561" tIns="34282" rIns="68561" bIns="34282" rtlCol="0">
            <a:spAutoFit/>
          </a:bodyPr>
          <a:lstStyle/>
          <a:p>
            <a:pPr algn="ctr"/>
            <a:r>
              <a:rPr lang="en-US" altLang="zh-CN" sz="85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Channel</a:t>
            </a:r>
            <a:endParaRPr lang="zh-CN" altLang="en-US" sz="85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49" name="图片 5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52" y="2240718"/>
            <a:ext cx="224928" cy="351740"/>
          </a:xfrm>
          <a:prstGeom prst="rect">
            <a:avLst/>
          </a:prstGeom>
        </p:spPr>
      </p:pic>
      <p:pic>
        <p:nvPicPr>
          <p:cNvPr id="550" name="Picture 2" descr="https://ss1.bdstatic.com/70cFuXSh_Q1YnxGkpoWK1HF6hhy/it/u=2091562187,364484838&amp;fm=26&amp;gp=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892" y="2273407"/>
            <a:ext cx="452083" cy="41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等腰三角形 35"/>
          <p:cNvSpPr/>
          <p:nvPr/>
        </p:nvSpPr>
        <p:spPr>
          <a:xfrm rot="19571342">
            <a:off x="3056834" y="2798863"/>
            <a:ext cx="742306" cy="626568"/>
          </a:xfrm>
          <a:prstGeom prst="triangle">
            <a:avLst>
              <a:gd name="adj" fmla="val 1579"/>
            </a:avLst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90" tIns="91445" rIns="182890" bIns="9144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600"/>
          </a:p>
        </p:txBody>
      </p:sp>
      <p:sp>
        <p:nvSpPr>
          <p:cNvPr id="548" name="小车乘客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47657" y="3114751"/>
            <a:ext cx="421401" cy="726609"/>
          </a:xfrm>
          <a:custGeom>
            <a:avLst/>
            <a:gdLst>
              <a:gd name="T0" fmla="*/ 2147483646 w 4003"/>
              <a:gd name="T1" fmla="*/ 2147483646 h 8178"/>
              <a:gd name="T2" fmla="*/ 2147483646 w 4003"/>
              <a:gd name="T3" fmla="*/ 2147483646 h 8178"/>
              <a:gd name="T4" fmla="*/ 2147483646 w 4003"/>
              <a:gd name="T5" fmla="*/ 2147483646 h 8178"/>
              <a:gd name="T6" fmla="*/ 2147483646 w 4003"/>
              <a:gd name="T7" fmla="*/ 2147483646 h 8178"/>
              <a:gd name="T8" fmla="*/ 2147483646 w 4003"/>
              <a:gd name="T9" fmla="*/ 2147483646 h 8178"/>
              <a:gd name="T10" fmla="*/ 2147483646 w 4003"/>
              <a:gd name="T11" fmla="*/ 2147483646 h 8178"/>
              <a:gd name="T12" fmla="*/ 2147483646 w 4003"/>
              <a:gd name="T13" fmla="*/ 2147483646 h 8178"/>
              <a:gd name="T14" fmla="*/ 2147483646 w 4003"/>
              <a:gd name="T15" fmla="*/ 2147483646 h 8178"/>
              <a:gd name="T16" fmla="*/ 2147483646 w 4003"/>
              <a:gd name="T17" fmla="*/ 2147483646 h 8178"/>
              <a:gd name="T18" fmla="*/ 2147483646 w 4003"/>
              <a:gd name="T19" fmla="*/ 2147483646 h 8178"/>
              <a:gd name="T20" fmla="*/ 2147483646 w 4003"/>
              <a:gd name="T21" fmla="*/ 1061744459 h 8178"/>
              <a:gd name="T22" fmla="*/ 2147483646 w 4003"/>
              <a:gd name="T23" fmla="*/ 126376181 h 8178"/>
              <a:gd name="T24" fmla="*/ 2147483646 w 4003"/>
              <a:gd name="T25" fmla="*/ 176948364 h 8178"/>
              <a:gd name="T26" fmla="*/ 2147483646 w 4003"/>
              <a:gd name="T27" fmla="*/ 2147483646 h 8178"/>
              <a:gd name="T28" fmla="*/ 2147483646 w 4003"/>
              <a:gd name="T29" fmla="*/ 2147483646 h 8178"/>
              <a:gd name="T30" fmla="*/ 2147483646 w 4003"/>
              <a:gd name="T31" fmla="*/ 2147483646 h 8178"/>
              <a:gd name="T32" fmla="*/ 2147483646 w 4003"/>
              <a:gd name="T33" fmla="*/ 2147483646 h 8178"/>
              <a:gd name="T34" fmla="*/ 2147483646 w 4003"/>
              <a:gd name="T35" fmla="*/ 2147483646 h 8178"/>
              <a:gd name="T36" fmla="*/ 2147483646 w 4003"/>
              <a:gd name="T37" fmla="*/ 2147483646 h 8178"/>
              <a:gd name="T38" fmla="*/ 2147483646 w 4003"/>
              <a:gd name="T39" fmla="*/ 2147483646 h 8178"/>
              <a:gd name="T40" fmla="*/ 2147483646 w 4003"/>
              <a:gd name="T41" fmla="*/ 2147483646 h 8178"/>
              <a:gd name="T42" fmla="*/ 2147483646 w 4003"/>
              <a:gd name="T43" fmla="*/ 2147483646 h 8178"/>
              <a:gd name="T44" fmla="*/ 2147483646 w 4003"/>
              <a:gd name="T45" fmla="*/ 2147483646 h 8178"/>
              <a:gd name="T46" fmla="*/ 2147483646 w 4003"/>
              <a:gd name="T47" fmla="*/ 2147483646 h 8178"/>
              <a:gd name="T48" fmla="*/ 2147483646 w 4003"/>
              <a:gd name="T49" fmla="*/ 2147483646 h 8178"/>
              <a:gd name="T50" fmla="*/ 2147483646 w 4003"/>
              <a:gd name="T51" fmla="*/ 2147483646 h 8178"/>
              <a:gd name="T52" fmla="*/ 2147483646 w 4003"/>
              <a:gd name="T53" fmla="*/ 2147483646 h 8178"/>
              <a:gd name="T54" fmla="*/ 2147483646 w 4003"/>
              <a:gd name="T55" fmla="*/ 2147483646 h 8178"/>
              <a:gd name="T56" fmla="*/ 1418301139 w 4003"/>
              <a:gd name="T57" fmla="*/ 2147483646 h 8178"/>
              <a:gd name="T58" fmla="*/ 1051042547 w 4003"/>
              <a:gd name="T59" fmla="*/ 2147483646 h 8178"/>
              <a:gd name="T60" fmla="*/ 2147483646 w 4003"/>
              <a:gd name="T61" fmla="*/ 2147483646 h 8178"/>
              <a:gd name="T62" fmla="*/ 2147483646 w 4003"/>
              <a:gd name="T63" fmla="*/ 2147483646 h 8178"/>
              <a:gd name="T64" fmla="*/ 2147483646 w 4003"/>
              <a:gd name="T65" fmla="*/ 2147483646 h 8178"/>
              <a:gd name="T66" fmla="*/ 2147483646 w 4003"/>
              <a:gd name="T67" fmla="*/ 2147483646 h 8178"/>
              <a:gd name="T68" fmla="*/ 2147483646 w 4003"/>
              <a:gd name="T69" fmla="*/ 2147483646 h 8178"/>
              <a:gd name="T70" fmla="*/ 2147483646 w 4003"/>
              <a:gd name="T71" fmla="*/ 2147483646 h 8178"/>
              <a:gd name="T72" fmla="*/ 2147483646 w 4003"/>
              <a:gd name="T73" fmla="*/ 2147483646 h 8178"/>
              <a:gd name="T74" fmla="*/ 2147483646 w 4003"/>
              <a:gd name="T75" fmla="*/ 2147483646 h 8178"/>
              <a:gd name="T76" fmla="*/ 2147483646 w 4003"/>
              <a:gd name="T77" fmla="*/ 2147483646 h 8178"/>
              <a:gd name="T78" fmla="*/ 2147483646 w 4003"/>
              <a:gd name="T79" fmla="*/ 2147483646 h 8178"/>
              <a:gd name="T80" fmla="*/ 2147483646 w 4003"/>
              <a:gd name="T81" fmla="*/ 2147483646 h 8178"/>
              <a:gd name="T82" fmla="*/ 2147483646 w 4003"/>
              <a:gd name="T83" fmla="*/ 2147483646 h 8178"/>
              <a:gd name="T84" fmla="*/ 2147483646 w 4003"/>
              <a:gd name="T85" fmla="*/ 2147483646 h 8178"/>
              <a:gd name="T86" fmla="*/ 2147483646 w 4003"/>
              <a:gd name="T87" fmla="*/ 2147483646 h 8178"/>
              <a:gd name="T88" fmla="*/ 2147483646 w 4003"/>
              <a:gd name="T89" fmla="*/ 2147483646 h 8178"/>
              <a:gd name="T90" fmla="*/ 2147483646 w 4003"/>
              <a:gd name="T91" fmla="*/ 2147483646 h 8178"/>
              <a:gd name="T92" fmla="*/ 2147483646 w 4003"/>
              <a:gd name="T93" fmla="*/ 2147483646 h 8178"/>
              <a:gd name="T94" fmla="*/ 2147483646 w 4003"/>
              <a:gd name="T95" fmla="*/ 2147483646 h 8178"/>
              <a:gd name="T96" fmla="*/ 2147483646 w 4003"/>
              <a:gd name="T97" fmla="*/ 2147483646 h 8178"/>
              <a:gd name="T98" fmla="*/ 2147483646 w 4003"/>
              <a:gd name="T99" fmla="*/ 2147483646 h 8178"/>
              <a:gd name="T100" fmla="*/ 2147483646 w 4003"/>
              <a:gd name="T101" fmla="*/ 2147483646 h 8178"/>
              <a:gd name="T102" fmla="*/ 2147483646 w 4003"/>
              <a:gd name="T103" fmla="*/ 2147483646 h 8178"/>
              <a:gd name="T104" fmla="*/ 2147483646 w 4003"/>
              <a:gd name="T105" fmla="*/ 2147483646 h 8178"/>
              <a:gd name="T106" fmla="*/ 2147483646 w 4003"/>
              <a:gd name="T107" fmla="*/ 2147483646 h 8178"/>
              <a:gd name="T108" fmla="*/ 2147483646 w 4003"/>
              <a:gd name="T109" fmla="*/ 2147483646 h 8178"/>
              <a:gd name="T110" fmla="*/ 2147483646 w 4003"/>
              <a:gd name="T111" fmla="*/ 2147483646 h 8178"/>
              <a:gd name="T112" fmla="*/ 2147483646 w 4003"/>
              <a:gd name="T113" fmla="*/ 2147483646 h 8178"/>
              <a:gd name="T114" fmla="*/ 2147483646 w 4003"/>
              <a:gd name="T115" fmla="*/ 2147483646 h 8178"/>
              <a:gd name="T116" fmla="*/ 2147483646 w 4003"/>
              <a:gd name="T117" fmla="*/ 2147483646 h 8178"/>
              <a:gd name="T118" fmla="*/ 2147483646 w 4003"/>
              <a:gd name="T119" fmla="*/ 2147483646 h 8178"/>
              <a:gd name="T120" fmla="*/ 2147483646 w 4003"/>
              <a:gd name="T121" fmla="*/ 2147483646 h 8178"/>
              <a:gd name="T122" fmla="*/ 2147483646 w 4003"/>
              <a:gd name="T123" fmla="*/ 2147483646 h 817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003" h="8178">
                <a:moveTo>
                  <a:pt x="3967" y="3382"/>
                </a:moveTo>
                <a:lnTo>
                  <a:pt x="3967" y="3382"/>
                </a:lnTo>
                <a:lnTo>
                  <a:pt x="3958" y="3373"/>
                </a:lnTo>
                <a:lnTo>
                  <a:pt x="3949" y="3362"/>
                </a:lnTo>
                <a:lnTo>
                  <a:pt x="3942" y="3350"/>
                </a:lnTo>
                <a:lnTo>
                  <a:pt x="3936" y="3339"/>
                </a:lnTo>
                <a:lnTo>
                  <a:pt x="3928" y="3320"/>
                </a:lnTo>
                <a:lnTo>
                  <a:pt x="3924" y="3313"/>
                </a:lnTo>
                <a:lnTo>
                  <a:pt x="3909" y="3292"/>
                </a:lnTo>
                <a:lnTo>
                  <a:pt x="3892" y="3275"/>
                </a:lnTo>
                <a:lnTo>
                  <a:pt x="3877" y="3260"/>
                </a:lnTo>
                <a:lnTo>
                  <a:pt x="3861" y="3247"/>
                </a:lnTo>
                <a:lnTo>
                  <a:pt x="3846" y="3235"/>
                </a:lnTo>
                <a:lnTo>
                  <a:pt x="3831" y="3226"/>
                </a:lnTo>
                <a:lnTo>
                  <a:pt x="3817" y="3219"/>
                </a:lnTo>
                <a:lnTo>
                  <a:pt x="3803" y="3212"/>
                </a:lnTo>
                <a:lnTo>
                  <a:pt x="3791" y="3208"/>
                </a:lnTo>
                <a:lnTo>
                  <a:pt x="3779" y="3205"/>
                </a:lnTo>
                <a:lnTo>
                  <a:pt x="3761" y="3201"/>
                </a:lnTo>
                <a:lnTo>
                  <a:pt x="3747" y="3199"/>
                </a:lnTo>
                <a:lnTo>
                  <a:pt x="3740" y="3199"/>
                </a:lnTo>
                <a:lnTo>
                  <a:pt x="3725" y="3186"/>
                </a:lnTo>
                <a:lnTo>
                  <a:pt x="3711" y="3174"/>
                </a:lnTo>
                <a:lnTo>
                  <a:pt x="3694" y="3161"/>
                </a:lnTo>
                <a:lnTo>
                  <a:pt x="3677" y="3150"/>
                </a:lnTo>
                <a:lnTo>
                  <a:pt x="3670" y="3146"/>
                </a:lnTo>
                <a:lnTo>
                  <a:pt x="3655" y="3132"/>
                </a:lnTo>
                <a:lnTo>
                  <a:pt x="3646" y="3124"/>
                </a:lnTo>
                <a:lnTo>
                  <a:pt x="3638" y="3114"/>
                </a:lnTo>
                <a:lnTo>
                  <a:pt x="3631" y="3103"/>
                </a:lnTo>
                <a:lnTo>
                  <a:pt x="3628" y="3097"/>
                </a:lnTo>
                <a:lnTo>
                  <a:pt x="3626" y="3091"/>
                </a:lnTo>
                <a:lnTo>
                  <a:pt x="3625" y="3088"/>
                </a:lnTo>
                <a:lnTo>
                  <a:pt x="3622" y="3080"/>
                </a:lnTo>
                <a:lnTo>
                  <a:pt x="3615" y="3066"/>
                </a:lnTo>
                <a:lnTo>
                  <a:pt x="3611" y="3059"/>
                </a:lnTo>
                <a:lnTo>
                  <a:pt x="3606" y="3050"/>
                </a:lnTo>
                <a:lnTo>
                  <a:pt x="3600" y="3042"/>
                </a:lnTo>
                <a:lnTo>
                  <a:pt x="3593" y="3033"/>
                </a:lnTo>
                <a:lnTo>
                  <a:pt x="3583" y="3025"/>
                </a:lnTo>
                <a:lnTo>
                  <a:pt x="3573" y="3015"/>
                </a:lnTo>
                <a:lnTo>
                  <a:pt x="3560" y="3007"/>
                </a:lnTo>
                <a:lnTo>
                  <a:pt x="3547" y="3000"/>
                </a:lnTo>
                <a:lnTo>
                  <a:pt x="3531" y="2992"/>
                </a:lnTo>
                <a:lnTo>
                  <a:pt x="3514" y="2985"/>
                </a:lnTo>
                <a:lnTo>
                  <a:pt x="3496" y="2979"/>
                </a:lnTo>
                <a:lnTo>
                  <a:pt x="3475" y="2970"/>
                </a:lnTo>
                <a:lnTo>
                  <a:pt x="3450" y="2958"/>
                </a:lnTo>
                <a:lnTo>
                  <a:pt x="3437" y="2950"/>
                </a:lnTo>
                <a:lnTo>
                  <a:pt x="3423" y="2942"/>
                </a:lnTo>
                <a:lnTo>
                  <a:pt x="3409" y="2932"/>
                </a:lnTo>
                <a:lnTo>
                  <a:pt x="3394" y="2922"/>
                </a:lnTo>
                <a:lnTo>
                  <a:pt x="3380" y="2910"/>
                </a:lnTo>
                <a:lnTo>
                  <a:pt x="3366" y="2897"/>
                </a:lnTo>
                <a:lnTo>
                  <a:pt x="3353" y="2883"/>
                </a:lnTo>
                <a:lnTo>
                  <a:pt x="3340" y="2869"/>
                </a:lnTo>
                <a:lnTo>
                  <a:pt x="3254" y="2762"/>
                </a:lnTo>
                <a:lnTo>
                  <a:pt x="3163" y="2650"/>
                </a:lnTo>
                <a:lnTo>
                  <a:pt x="3055" y="2519"/>
                </a:lnTo>
                <a:lnTo>
                  <a:pt x="2942" y="2383"/>
                </a:lnTo>
                <a:lnTo>
                  <a:pt x="2887" y="2319"/>
                </a:lnTo>
                <a:lnTo>
                  <a:pt x="2835" y="2258"/>
                </a:lnTo>
                <a:lnTo>
                  <a:pt x="2787" y="2204"/>
                </a:lnTo>
                <a:lnTo>
                  <a:pt x="2746" y="2158"/>
                </a:lnTo>
                <a:lnTo>
                  <a:pt x="2712" y="2122"/>
                </a:lnTo>
                <a:lnTo>
                  <a:pt x="2697" y="2109"/>
                </a:lnTo>
                <a:lnTo>
                  <a:pt x="2686" y="2098"/>
                </a:lnTo>
                <a:lnTo>
                  <a:pt x="2679" y="2087"/>
                </a:lnTo>
                <a:lnTo>
                  <a:pt x="2662" y="2058"/>
                </a:lnTo>
                <a:lnTo>
                  <a:pt x="2654" y="2040"/>
                </a:lnTo>
                <a:lnTo>
                  <a:pt x="2645" y="2022"/>
                </a:lnTo>
                <a:lnTo>
                  <a:pt x="2638" y="2005"/>
                </a:lnTo>
                <a:lnTo>
                  <a:pt x="2636" y="1998"/>
                </a:lnTo>
                <a:lnTo>
                  <a:pt x="2635" y="1989"/>
                </a:lnTo>
                <a:lnTo>
                  <a:pt x="2614" y="1932"/>
                </a:lnTo>
                <a:lnTo>
                  <a:pt x="2591" y="1873"/>
                </a:lnTo>
                <a:lnTo>
                  <a:pt x="2564" y="1804"/>
                </a:lnTo>
                <a:lnTo>
                  <a:pt x="2534" y="1732"/>
                </a:lnTo>
                <a:lnTo>
                  <a:pt x="2520" y="1698"/>
                </a:lnTo>
                <a:lnTo>
                  <a:pt x="2504" y="1667"/>
                </a:lnTo>
                <a:lnTo>
                  <a:pt x="2490" y="1639"/>
                </a:lnTo>
                <a:lnTo>
                  <a:pt x="2476" y="1615"/>
                </a:lnTo>
                <a:lnTo>
                  <a:pt x="2464" y="1596"/>
                </a:lnTo>
                <a:lnTo>
                  <a:pt x="2459" y="1589"/>
                </a:lnTo>
                <a:lnTo>
                  <a:pt x="2453" y="1584"/>
                </a:lnTo>
                <a:lnTo>
                  <a:pt x="2430" y="1540"/>
                </a:lnTo>
                <a:lnTo>
                  <a:pt x="2412" y="1506"/>
                </a:lnTo>
                <a:lnTo>
                  <a:pt x="2406" y="1492"/>
                </a:lnTo>
                <a:lnTo>
                  <a:pt x="2402" y="1484"/>
                </a:lnTo>
                <a:lnTo>
                  <a:pt x="2397" y="1478"/>
                </a:lnTo>
                <a:lnTo>
                  <a:pt x="2386" y="1461"/>
                </a:lnTo>
                <a:lnTo>
                  <a:pt x="2366" y="1436"/>
                </a:lnTo>
                <a:lnTo>
                  <a:pt x="2341" y="1407"/>
                </a:lnTo>
                <a:lnTo>
                  <a:pt x="2326" y="1391"/>
                </a:lnTo>
                <a:lnTo>
                  <a:pt x="2309" y="1374"/>
                </a:lnTo>
                <a:lnTo>
                  <a:pt x="2291" y="1357"/>
                </a:lnTo>
                <a:lnTo>
                  <a:pt x="2272" y="1341"/>
                </a:lnTo>
                <a:lnTo>
                  <a:pt x="2251" y="1325"/>
                </a:lnTo>
                <a:lnTo>
                  <a:pt x="2229" y="1310"/>
                </a:lnTo>
                <a:lnTo>
                  <a:pt x="2207" y="1296"/>
                </a:lnTo>
                <a:lnTo>
                  <a:pt x="2183" y="1283"/>
                </a:lnTo>
                <a:lnTo>
                  <a:pt x="2171" y="1278"/>
                </a:lnTo>
                <a:lnTo>
                  <a:pt x="2159" y="1271"/>
                </a:lnTo>
                <a:lnTo>
                  <a:pt x="2144" y="1264"/>
                </a:lnTo>
                <a:lnTo>
                  <a:pt x="2130" y="1255"/>
                </a:lnTo>
                <a:lnTo>
                  <a:pt x="2116" y="1245"/>
                </a:lnTo>
                <a:lnTo>
                  <a:pt x="2111" y="1240"/>
                </a:lnTo>
                <a:lnTo>
                  <a:pt x="2107" y="1236"/>
                </a:lnTo>
                <a:lnTo>
                  <a:pt x="2103" y="1231"/>
                </a:lnTo>
                <a:lnTo>
                  <a:pt x="2102" y="1227"/>
                </a:lnTo>
                <a:lnTo>
                  <a:pt x="2092" y="1215"/>
                </a:lnTo>
                <a:lnTo>
                  <a:pt x="2067" y="1184"/>
                </a:lnTo>
                <a:lnTo>
                  <a:pt x="2102" y="1178"/>
                </a:lnTo>
                <a:lnTo>
                  <a:pt x="2111" y="1177"/>
                </a:lnTo>
                <a:lnTo>
                  <a:pt x="2119" y="1176"/>
                </a:lnTo>
                <a:lnTo>
                  <a:pt x="2129" y="1175"/>
                </a:lnTo>
                <a:lnTo>
                  <a:pt x="2137" y="1173"/>
                </a:lnTo>
                <a:lnTo>
                  <a:pt x="2152" y="1167"/>
                </a:lnTo>
                <a:lnTo>
                  <a:pt x="2166" y="1158"/>
                </a:lnTo>
                <a:lnTo>
                  <a:pt x="2178" y="1150"/>
                </a:lnTo>
                <a:lnTo>
                  <a:pt x="2189" y="1140"/>
                </a:lnTo>
                <a:lnTo>
                  <a:pt x="2198" y="1128"/>
                </a:lnTo>
                <a:lnTo>
                  <a:pt x="2207" y="1117"/>
                </a:lnTo>
                <a:lnTo>
                  <a:pt x="2214" y="1105"/>
                </a:lnTo>
                <a:lnTo>
                  <a:pt x="2219" y="1094"/>
                </a:lnTo>
                <a:lnTo>
                  <a:pt x="2228" y="1075"/>
                </a:lnTo>
                <a:lnTo>
                  <a:pt x="2232" y="1061"/>
                </a:lnTo>
                <a:lnTo>
                  <a:pt x="2235" y="1056"/>
                </a:lnTo>
                <a:lnTo>
                  <a:pt x="2236" y="1049"/>
                </a:lnTo>
                <a:lnTo>
                  <a:pt x="2239" y="1043"/>
                </a:lnTo>
                <a:lnTo>
                  <a:pt x="2245" y="1031"/>
                </a:lnTo>
                <a:lnTo>
                  <a:pt x="2250" y="1021"/>
                </a:lnTo>
                <a:lnTo>
                  <a:pt x="2253" y="1018"/>
                </a:lnTo>
                <a:lnTo>
                  <a:pt x="2261" y="1008"/>
                </a:lnTo>
                <a:lnTo>
                  <a:pt x="2267" y="996"/>
                </a:lnTo>
                <a:lnTo>
                  <a:pt x="2273" y="984"/>
                </a:lnTo>
                <a:lnTo>
                  <a:pt x="2279" y="971"/>
                </a:lnTo>
                <a:lnTo>
                  <a:pt x="2291" y="943"/>
                </a:lnTo>
                <a:lnTo>
                  <a:pt x="2300" y="915"/>
                </a:lnTo>
                <a:lnTo>
                  <a:pt x="2307" y="889"/>
                </a:lnTo>
                <a:lnTo>
                  <a:pt x="2313" y="868"/>
                </a:lnTo>
                <a:lnTo>
                  <a:pt x="2319" y="848"/>
                </a:lnTo>
                <a:lnTo>
                  <a:pt x="2346" y="840"/>
                </a:lnTo>
                <a:lnTo>
                  <a:pt x="2349" y="837"/>
                </a:lnTo>
                <a:lnTo>
                  <a:pt x="2352" y="834"/>
                </a:lnTo>
                <a:lnTo>
                  <a:pt x="2355" y="830"/>
                </a:lnTo>
                <a:lnTo>
                  <a:pt x="2357" y="825"/>
                </a:lnTo>
                <a:lnTo>
                  <a:pt x="2361" y="815"/>
                </a:lnTo>
                <a:lnTo>
                  <a:pt x="2362" y="802"/>
                </a:lnTo>
                <a:lnTo>
                  <a:pt x="2363" y="789"/>
                </a:lnTo>
                <a:lnTo>
                  <a:pt x="2362" y="773"/>
                </a:lnTo>
                <a:lnTo>
                  <a:pt x="2361" y="758"/>
                </a:lnTo>
                <a:lnTo>
                  <a:pt x="2359" y="742"/>
                </a:lnTo>
                <a:lnTo>
                  <a:pt x="2353" y="712"/>
                </a:lnTo>
                <a:lnTo>
                  <a:pt x="2347" y="686"/>
                </a:lnTo>
                <a:lnTo>
                  <a:pt x="2339" y="661"/>
                </a:lnTo>
                <a:lnTo>
                  <a:pt x="2338" y="653"/>
                </a:lnTo>
                <a:lnTo>
                  <a:pt x="2338" y="645"/>
                </a:lnTo>
                <a:lnTo>
                  <a:pt x="2339" y="638"/>
                </a:lnTo>
                <a:lnTo>
                  <a:pt x="2340" y="629"/>
                </a:lnTo>
                <a:lnTo>
                  <a:pt x="2343" y="616"/>
                </a:lnTo>
                <a:lnTo>
                  <a:pt x="2349" y="602"/>
                </a:lnTo>
                <a:lnTo>
                  <a:pt x="2354" y="592"/>
                </a:lnTo>
                <a:lnTo>
                  <a:pt x="2359" y="584"/>
                </a:lnTo>
                <a:lnTo>
                  <a:pt x="2364" y="577"/>
                </a:lnTo>
                <a:lnTo>
                  <a:pt x="2367" y="569"/>
                </a:lnTo>
                <a:lnTo>
                  <a:pt x="2370" y="561"/>
                </a:lnTo>
                <a:lnTo>
                  <a:pt x="2373" y="552"/>
                </a:lnTo>
                <a:lnTo>
                  <a:pt x="2374" y="546"/>
                </a:lnTo>
                <a:lnTo>
                  <a:pt x="2374" y="533"/>
                </a:lnTo>
                <a:lnTo>
                  <a:pt x="2373" y="522"/>
                </a:lnTo>
                <a:lnTo>
                  <a:pt x="2369" y="513"/>
                </a:lnTo>
                <a:lnTo>
                  <a:pt x="2367" y="507"/>
                </a:lnTo>
                <a:lnTo>
                  <a:pt x="2364" y="502"/>
                </a:lnTo>
                <a:lnTo>
                  <a:pt x="2353" y="431"/>
                </a:lnTo>
                <a:lnTo>
                  <a:pt x="2352" y="417"/>
                </a:lnTo>
                <a:lnTo>
                  <a:pt x="2350" y="401"/>
                </a:lnTo>
                <a:lnTo>
                  <a:pt x="2347" y="385"/>
                </a:lnTo>
                <a:lnTo>
                  <a:pt x="2342" y="370"/>
                </a:lnTo>
                <a:lnTo>
                  <a:pt x="2332" y="340"/>
                </a:lnTo>
                <a:lnTo>
                  <a:pt x="2321" y="312"/>
                </a:lnTo>
                <a:lnTo>
                  <a:pt x="2321" y="308"/>
                </a:lnTo>
                <a:lnTo>
                  <a:pt x="2322" y="303"/>
                </a:lnTo>
                <a:lnTo>
                  <a:pt x="2326" y="294"/>
                </a:lnTo>
                <a:lnTo>
                  <a:pt x="2335" y="277"/>
                </a:lnTo>
                <a:lnTo>
                  <a:pt x="2337" y="271"/>
                </a:lnTo>
                <a:lnTo>
                  <a:pt x="2345" y="259"/>
                </a:lnTo>
                <a:lnTo>
                  <a:pt x="2353" y="239"/>
                </a:lnTo>
                <a:lnTo>
                  <a:pt x="2357" y="228"/>
                </a:lnTo>
                <a:lnTo>
                  <a:pt x="2360" y="215"/>
                </a:lnTo>
                <a:lnTo>
                  <a:pt x="2363" y="202"/>
                </a:lnTo>
                <a:lnTo>
                  <a:pt x="2364" y="188"/>
                </a:lnTo>
                <a:lnTo>
                  <a:pt x="2364" y="174"/>
                </a:lnTo>
                <a:lnTo>
                  <a:pt x="2363" y="159"/>
                </a:lnTo>
                <a:lnTo>
                  <a:pt x="2359" y="146"/>
                </a:lnTo>
                <a:lnTo>
                  <a:pt x="2356" y="139"/>
                </a:lnTo>
                <a:lnTo>
                  <a:pt x="2353" y="131"/>
                </a:lnTo>
                <a:lnTo>
                  <a:pt x="2349" y="125"/>
                </a:lnTo>
                <a:lnTo>
                  <a:pt x="2343" y="118"/>
                </a:lnTo>
                <a:lnTo>
                  <a:pt x="2338" y="112"/>
                </a:lnTo>
                <a:lnTo>
                  <a:pt x="2331" y="105"/>
                </a:lnTo>
                <a:lnTo>
                  <a:pt x="2329" y="104"/>
                </a:lnTo>
                <a:lnTo>
                  <a:pt x="2323" y="100"/>
                </a:lnTo>
                <a:lnTo>
                  <a:pt x="2320" y="97"/>
                </a:lnTo>
                <a:lnTo>
                  <a:pt x="2317" y="94"/>
                </a:lnTo>
                <a:lnTo>
                  <a:pt x="2313" y="89"/>
                </a:lnTo>
                <a:lnTo>
                  <a:pt x="2310" y="84"/>
                </a:lnTo>
                <a:lnTo>
                  <a:pt x="2309" y="78"/>
                </a:lnTo>
                <a:lnTo>
                  <a:pt x="2307" y="72"/>
                </a:lnTo>
                <a:lnTo>
                  <a:pt x="2304" y="65"/>
                </a:lnTo>
                <a:lnTo>
                  <a:pt x="2299" y="56"/>
                </a:lnTo>
                <a:lnTo>
                  <a:pt x="2293" y="47"/>
                </a:lnTo>
                <a:lnTo>
                  <a:pt x="2283" y="37"/>
                </a:lnTo>
                <a:lnTo>
                  <a:pt x="2272" y="29"/>
                </a:lnTo>
                <a:lnTo>
                  <a:pt x="2257" y="19"/>
                </a:lnTo>
                <a:lnTo>
                  <a:pt x="2249" y="16"/>
                </a:lnTo>
                <a:lnTo>
                  <a:pt x="2241" y="13"/>
                </a:lnTo>
                <a:lnTo>
                  <a:pt x="2230" y="10"/>
                </a:lnTo>
                <a:lnTo>
                  <a:pt x="2219" y="7"/>
                </a:lnTo>
                <a:lnTo>
                  <a:pt x="2208" y="5"/>
                </a:lnTo>
                <a:lnTo>
                  <a:pt x="2194" y="4"/>
                </a:lnTo>
                <a:lnTo>
                  <a:pt x="2181" y="3"/>
                </a:lnTo>
                <a:lnTo>
                  <a:pt x="2165" y="3"/>
                </a:lnTo>
                <a:lnTo>
                  <a:pt x="2150" y="4"/>
                </a:lnTo>
                <a:lnTo>
                  <a:pt x="2132" y="5"/>
                </a:lnTo>
                <a:lnTo>
                  <a:pt x="2114" y="7"/>
                </a:lnTo>
                <a:lnTo>
                  <a:pt x="2095" y="10"/>
                </a:lnTo>
                <a:lnTo>
                  <a:pt x="2074" y="14"/>
                </a:lnTo>
                <a:lnTo>
                  <a:pt x="2051" y="20"/>
                </a:lnTo>
                <a:lnTo>
                  <a:pt x="2043" y="20"/>
                </a:lnTo>
                <a:lnTo>
                  <a:pt x="2021" y="22"/>
                </a:lnTo>
                <a:lnTo>
                  <a:pt x="1993" y="22"/>
                </a:lnTo>
                <a:lnTo>
                  <a:pt x="1978" y="21"/>
                </a:lnTo>
                <a:lnTo>
                  <a:pt x="1965" y="20"/>
                </a:lnTo>
                <a:lnTo>
                  <a:pt x="1952" y="17"/>
                </a:lnTo>
                <a:lnTo>
                  <a:pt x="1917" y="11"/>
                </a:lnTo>
                <a:lnTo>
                  <a:pt x="1893" y="7"/>
                </a:lnTo>
                <a:lnTo>
                  <a:pt x="1865" y="4"/>
                </a:lnTo>
                <a:lnTo>
                  <a:pt x="1836" y="2"/>
                </a:lnTo>
                <a:lnTo>
                  <a:pt x="1805" y="0"/>
                </a:lnTo>
                <a:lnTo>
                  <a:pt x="1773" y="1"/>
                </a:lnTo>
                <a:lnTo>
                  <a:pt x="1741" y="3"/>
                </a:lnTo>
                <a:lnTo>
                  <a:pt x="1725" y="4"/>
                </a:lnTo>
                <a:lnTo>
                  <a:pt x="1710" y="7"/>
                </a:lnTo>
                <a:lnTo>
                  <a:pt x="1694" y="10"/>
                </a:lnTo>
                <a:lnTo>
                  <a:pt x="1680" y="14"/>
                </a:lnTo>
                <a:lnTo>
                  <a:pt x="1665" y="19"/>
                </a:lnTo>
                <a:lnTo>
                  <a:pt x="1653" y="24"/>
                </a:lnTo>
                <a:lnTo>
                  <a:pt x="1639" y="32"/>
                </a:lnTo>
                <a:lnTo>
                  <a:pt x="1628" y="39"/>
                </a:lnTo>
                <a:lnTo>
                  <a:pt x="1616" y="47"/>
                </a:lnTo>
                <a:lnTo>
                  <a:pt x="1607" y="57"/>
                </a:lnTo>
                <a:lnTo>
                  <a:pt x="1599" y="68"/>
                </a:lnTo>
                <a:lnTo>
                  <a:pt x="1590" y="79"/>
                </a:lnTo>
                <a:lnTo>
                  <a:pt x="1545" y="148"/>
                </a:lnTo>
                <a:lnTo>
                  <a:pt x="1509" y="198"/>
                </a:lnTo>
                <a:lnTo>
                  <a:pt x="1495" y="216"/>
                </a:lnTo>
                <a:lnTo>
                  <a:pt x="1487" y="226"/>
                </a:lnTo>
                <a:lnTo>
                  <a:pt x="1481" y="234"/>
                </a:lnTo>
                <a:lnTo>
                  <a:pt x="1471" y="259"/>
                </a:lnTo>
                <a:lnTo>
                  <a:pt x="1465" y="275"/>
                </a:lnTo>
                <a:lnTo>
                  <a:pt x="1458" y="296"/>
                </a:lnTo>
                <a:lnTo>
                  <a:pt x="1451" y="320"/>
                </a:lnTo>
                <a:lnTo>
                  <a:pt x="1444" y="347"/>
                </a:lnTo>
                <a:lnTo>
                  <a:pt x="1439" y="376"/>
                </a:lnTo>
                <a:lnTo>
                  <a:pt x="1435" y="408"/>
                </a:lnTo>
                <a:lnTo>
                  <a:pt x="1433" y="443"/>
                </a:lnTo>
                <a:lnTo>
                  <a:pt x="1433" y="479"/>
                </a:lnTo>
                <a:lnTo>
                  <a:pt x="1434" y="497"/>
                </a:lnTo>
                <a:lnTo>
                  <a:pt x="1436" y="517"/>
                </a:lnTo>
                <a:lnTo>
                  <a:pt x="1438" y="537"/>
                </a:lnTo>
                <a:lnTo>
                  <a:pt x="1441" y="558"/>
                </a:lnTo>
                <a:lnTo>
                  <a:pt x="1445" y="578"/>
                </a:lnTo>
                <a:lnTo>
                  <a:pt x="1450" y="599"/>
                </a:lnTo>
                <a:lnTo>
                  <a:pt x="1457" y="621"/>
                </a:lnTo>
                <a:lnTo>
                  <a:pt x="1464" y="643"/>
                </a:lnTo>
                <a:lnTo>
                  <a:pt x="1468" y="661"/>
                </a:lnTo>
                <a:lnTo>
                  <a:pt x="1478" y="707"/>
                </a:lnTo>
                <a:lnTo>
                  <a:pt x="1483" y="735"/>
                </a:lnTo>
                <a:lnTo>
                  <a:pt x="1488" y="763"/>
                </a:lnTo>
                <a:lnTo>
                  <a:pt x="1491" y="790"/>
                </a:lnTo>
                <a:lnTo>
                  <a:pt x="1492" y="801"/>
                </a:lnTo>
                <a:lnTo>
                  <a:pt x="1491" y="813"/>
                </a:lnTo>
                <a:lnTo>
                  <a:pt x="1489" y="827"/>
                </a:lnTo>
                <a:lnTo>
                  <a:pt x="1487" y="842"/>
                </a:lnTo>
                <a:lnTo>
                  <a:pt x="1485" y="860"/>
                </a:lnTo>
                <a:lnTo>
                  <a:pt x="1485" y="878"/>
                </a:lnTo>
                <a:lnTo>
                  <a:pt x="1486" y="888"/>
                </a:lnTo>
                <a:lnTo>
                  <a:pt x="1488" y="896"/>
                </a:lnTo>
                <a:lnTo>
                  <a:pt x="1490" y="904"/>
                </a:lnTo>
                <a:lnTo>
                  <a:pt x="1493" y="910"/>
                </a:lnTo>
                <a:lnTo>
                  <a:pt x="1498" y="917"/>
                </a:lnTo>
                <a:lnTo>
                  <a:pt x="1503" y="921"/>
                </a:lnTo>
                <a:lnTo>
                  <a:pt x="1493" y="935"/>
                </a:lnTo>
                <a:lnTo>
                  <a:pt x="1478" y="954"/>
                </a:lnTo>
                <a:lnTo>
                  <a:pt x="1460" y="974"/>
                </a:lnTo>
                <a:lnTo>
                  <a:pt x="1436" y="995"/>
                </a:lnTo>
                <a:lnTo>
                  <a:pt x="1435" y="995"/>
                </a:lnTo>
                <a:lnTo>
                  <a:pt x="1433" y="999"/>
                </a:lnTo>
                <a:lnTo>
                  <a:pt x="1410" y="1018"/>
                </a:lnTo>
                <a:lnTo>
                  <a:pt x="1382" y="1037"/>
                </a:lnTo>
                <a:lnTo>
                  <a:pt x="1352" y="1057"/>
                </a:lnTo>
                <a:lnTo>
                  <a:pt x="1334" y="1066"/>
                </a:lnTo>
                <a:lnTo>
                  <a:pt x="1316" y="1075"/>
                </a:lnTo>
                <a:lnTo>
                  <a:pt x="1296" y="1085"/>
                </a:lnTo>
                <a:lnTo>
                  <a:pt x="1241" y="1112"/>
                </a:lnTo>
                <a:lnTo>
                  <a:pt x="1203" y="1130"/>
                </a:lnTo>
                <a:lnTo>
                  <a:pt x="1162" y="1153"/>
                </a:lnTo>
                <a:lnTo>
                  <a:pt x="1117" y="1179"/>
                </a:lnTo>
                <a:lnTo>
                  <a:pt x="1071" y="1208"/>
                </a:lnTo>
                <a:lnTo>
                  <a:pt x="1024" y="1239"/>
                </a:lnTo>
                <a:lnTo>
                  <a:pt x="1001" y="1256"/>
                </a:lnTo>
                <a:lnTo>
                  <a:pt x="978" y="1273"/>
                </a:lnTo>
                <a:lnTo>
                  <a:pt x="957" y="1291"/>
                </a:lnTo>
                <a:lnTo>
                  <a:pt x="935" y="1309"/>
                </a:lnTo>
                <a:lnTo>
                  <a:pt x="915" y="1327"/>
                </a:lnTo>
                <a:lnTo>
                  <a:pt x="895" y="1347"/>
                </a:lnTo>
                <a:lnTo>
                  <a:pt x="878" y="1366"/>
                </a:lnTo>
                <a:lnTo>
                  <a:pt x="861" y="1385"/>
                </a:lnTo>
                <a:lnTo>
                  <a:pt x="847" y="1405"/>
                </a:lnTo>
                <a:lnTo>
                  <a:pt x="833" y="1426"/>
                </a:lnTo>
                <a:lnTo>
                  <a:pt x="822" y="1446"/>
                </a:lnTo>
                <a:lnTo>
                  <a:pt x="813" y="1466"/>
                </a:lnTo>
                <a:lnTo>
                  <a:pt x="807" y="1487"/>
                </a:lnTo>
                <a:lnTo>
                  <a:pt x="804" y="1498"/>
                </a:lnTo>
                <a:lnTo>
                  <a:pt x="803" y="1508"/>
                </a:lnTo>
                <a:lnTo>
                  <a:pt x="789" y="1539"/>
                </a:lnTo>
                <a:lnTo>
                  <a:pt x="759" y="1610"/>
                </a:lnTo>
                <a:lnTo>
                  <a:pt x="742" y="1649"/>
                </a:lnTo>
                <a:lnTo>
                  <a:pt x="724" y="1685"/>
                </a:lnTo>
                <a:lnTo>
                  <a:pt x="716" y="1700"/>
                </a:lnTo>
                <a:lnTo>
                  <a:pt x="708" y="1713"/>
                </a:lnTo>
                <a:lnTo>
                  <a:pt x="700" y="1724"/>
                </a:lnTo>
                <a:lnTo>
                  <a:pt x="694" y="1730"/>
                </a:lnTo>
                <a:lnTo>
                  <a:pt x="683" y="1753"/>
                </a:lnTo>
                <a:lnTo>
                  <a:pt x="671" y="1778"/>
                </a:lnTo>
                <a:lnTo>
                  <a:pt x="658" y="1808"/>
                </a:lnTo>
                <a:lnTo>
                  <a:pt x="644" y="1840"/>
                </a:lnTo>
                <a:lnTo>
                  <a:pt x="633" y="1871"/>
                </a:lnTo>
                <a:lnTo>
                  <a:pt x="628" y="1887"/>
                </a:lnTo>
                <a:lnTo>
                  <a:pt x="625" y="1900"/>
                </a:lnTo>
                <a:lnTo>
                  <a:pt x="622" y="1911"/>
                </a:lnTo>
                <a:lnTo>
                  <a:pt x="621" y="1922"/>
                </a:lnTo>
                <a:lnTo>
                  <a:pt x="602" y="1975"/>
                </a:lnTo>
                <a:lnTo>
                  <a:pt x="554" y="2096"/>
                </a:lnTo>
                <a:lnTo>
                  <a:pt x="526" y="2164"/>
                </a:lnTo>
                <a:lnTo>
                  <a:pt x="499" y="2228"/>
                </a:lnTo>
                <a:lnTo>
                  <a:pt x="487" y="2256"/>
                </a:lnTo>
                <a:lnTo>
                  <a:pt x="475" y="2281"/>
                </a:lnTo>
                <a:lnTo>
                  <a:pt x="465" y="2300"/>
                </a:lnTo>
                <a:lnTo>
                  <a:pt x="456" y="2314"/>
                </a:lnTo>
                <a:lnTo>
                  <a:pt x="450" y="2331"/>
                </a:lnTo>
                <a:lnTo>
                  <a:pt x="434" y="2375"/>
                </a:lnTo>
                <a:lnTo>
                  <a:pt x="423" y="2406"/>
                </a:lnTo>
                <a:lnTo>
                  <a:pt x="413" y="2440"/>
                </a:lnTo>
                <a:lnTo>
                  <a:pt x="403" y="2479"/>
                </a:lnTo>
                <a:lnTo>
                  <a:pt x="392" y="2518"/>
                </a:lnTo>
                <a:lnTo>
                  <a:pt x="383" y="2560"/>
                </a:lnTo>
                <a:lnTo>
                  <a:pt x="376" y="2602"/>
                </a:lnTo>
                <a:lnTo>
                  <a:pt x="373" y="2623"/>
                </a:lnTo>
                <a:lnTo>
                  <a:pt x="371" y="2644"/>
                </a:lnTo>
                <a:lnTo>
                  <a:pt x="370" y="2665"/>
                </a:lnTo>
                <a:lnTo>
                  <a:pt x="369" y="2684"/>
                </a:lnTo>
                <a:lnTo>
                  <a:pt x="370" y="2704"/>
                </a:lnTo>
                <a:lnTo>
                  <a:pt x="371" y="2722"/>
                </a:lnTo>
                <a:lnTo>
                  <a:pt x="373" y="2740"/>
                </a:lnTo>
                <a:lnTo>
                  <a:pt x="378" y="2757"/>
                </a:lnTo>
                <a:lnTo>
                  <a:pt x="383" y="2772"/>
                </a:lnTo>
                <a:lnTo>
                  <a:pt x="388" y="2787"/>
                </a:lnTo>
                <a:lnTo>
                  <a:pt x="396" y="2800"/>
                </a:lnTo>
                <a:lnTo>
                  <a:pt x="405" y="2812"/>
                </a:lnTo>
                <a:lnTo>
                  <a:pt x="434" y="2838"/>
                </a:lnTo>
                <a:lnTo>
                  <a:pt x="499" y="2896"/>
                </a:lnTo>
                <a:lnTo>
                  <a:pt x="535" y="2927"/>
                </a:lnTo>
                <a:lnTo>
                  <a:pt x="570" y="2956"/>
                </a:lnTo>
                <a:lnTo>
                  <a:pt x="598" y="2977"/>
                </a:lnTo>
                <a:lnTo>
                  <a:pt x="607" y="2984"/>
                </a:lnTo>
                <a:lnTo>
                  <a:pt x="614" y="2987"/>
                </a:lnTo>
                <a:lnTo>
                  <a:pt x="614" y="2999"/>
                </a:lnTo>
                <a:lnTo>
                  <a:pt x="615" y="2999"/>
                </a:lnTo>
                <a:lnTo>
                  <a:pt x="615" y="3019"/>
                </a:lnTo>
                <a:lnTo>
                  <a:pt x="616" y="3049"/>
                </a:lnTo>
                <a:lnTo>
                  <a:pt x="618" y="3086"/>
                </a:lnTo>
                <a:lnTo>
                  <a:pt x="621" y="3104"/>
                </a:lnTo>
                <a:lnTo>
                  <a:pt x="625" y="3124"/>
                </a:lnTo>
                <a:lnTo>
                  <a:pt x="629" y="3143"/>
                </a:lnTo>
                <a:lnTo>
                  <a:pt x="634" y="3161"/>
                </a:lnTo>
                <a:lnTo>
                  <a:pt x="640" y="3179"/>
                </a:lnTo>
                <a:lnTo>
                  <a:pt x="648" y="3196"/>
                </a:lnTo>
                <a:lnTo>
                  <a:pt x="657" y="3210"/>
                </a:lnTo>
                <a:lnTo>
                  <a:pt x="662" y="3216"/>
                </a:lnTo>
                <a:lnTo>
                  <a:pt x="668" y="3223"/>
                </a:lnTo>
                <a:lnTo>
                  <a:pt x="674" y="3228"/>
                </a:lnTo>
                <a:lnTo>
                  <a:pt x="681" y="3233"/>
                </a:lnTo>
                <a:lnTo>
                  <a:pt x="687" y="3236"/>
                </a:lnTo>
                <a:lnTo>
                  <a:pt x="694" y="3240"/>
                </a:lnTo>
                <a:lnTo>
                  <a:pt x="709" y="3244"/>
                </a:lnTo>
                <a:lnTo>
                  <a:pt x="725" y="3251"/>
                </a:lnTo>
                <a:lnTo>
                  <a:pt x="747" y="3257"/>
                </a:lnTo>
                <a:lnTo>
                  <a:pt x="775" y="3264"/>
                </a:lnTo>
                <a:lnTo>
                  <a:pt x="806" y="3271"/>
                </a:lnTo>
                <a:lnTo>
                  <a:pt x="841" y="3278"/>
                </a:lnTo>
                <a:lnTo>
                  <a:pt x="880" y="3282"/>
                </a:lnTo>
                <a:lnTo>
                  <a:pt x="874" y="3313"/>
                </a:lnTo>
                <a:lnTo>
                  <a:pt x="864" y="3357"/>
                </a:lnTo>
                <a:lnTo>
                  <a:pt x="859" y="3378"/>
                </a:lnTo>
                <a:lnTo>
                  <a:pt x="853" y="3399"/>
                </a:lnTo>
                <a:lnTo>
                  <a:pt x="847" y="3417"/>
                </a:lnTo>
                <a:lnTo>
                  <a:pt x="843" y="3424"/>
                </a:lnTo>
                <a:lnTo>
                  <a:pt x="840" y="3429"/>
                </a:lnTo>
                <a:lnTo>
                  <a:pt x="836" y="3450"/>
                </a:lnTo>
                <a:lnTo>
                  <a:pt x="831" y="3475"/>
                </a:lnTo>
                <a:lnTo>
                  <a:pt x="826" y="3508"/>
                </a:lnTo>
                <a:lnTo>
                  <a:pt x="820" y="3549"/>
                </a:lnTo>
                <a:lnTo>
                  <a:pt x="814" y="3599"/>
                </a:lnTo>
                <a:lnTo>
                  <a:pt x="809" y="3654"/>
                </a:lnTo>
                <a:lnTo>
                  <a:pt x="806" y="3715"/>
                </a:lnTo>
                <a:lnTo>
                  <a:pt x="804" y="3782"/>
                </a:lnTo>
                <a:lnTo>
                  <a:pt x="804" y="3817"/>
                </a:lnTo>
                <a:lnTo>
                  <a:pt x="805" y="3852"/>
                </a:lnTo>
                <a:lnTo>
                  <a:pt x="806" y="3890"/>
                </a:lnTo>
                <a:lnTo>
                  <a:pt x="809" y="3927"/>
                </a:lnTo>
                <a:lnTo>
                  <a:pt x="812" y="3965"/>
                </a:lnTo>
                <a:lnTo>
                  <a:pt x="816" y="4005"/>
                </a:lnTo>
                <a:lnTo>
                  <a:pt x="822" y="4044"/>
                </a:lnTo>
                <a:lnTo>
                  <a:pt x="828" y="4085"/>
                </a:lnTo>
                <a:lnTo>
                  <a:pt x="836" y="4125"/>
                </a:lnTo>
                <a:lnTo>
                  <a:pt x="844" y="4166"/>
                </a:lnTo>
                <a:lnTo>
                  <a:pt x="855" y="4207"/>
                </a:lnTo>
                <a:lnTo>
                  <a:pt x="867" y="4248"/>
                </a:lnTo>
                <a:lnTo>
                  <a:pt x="880" y="4289"/>
                </a:lnTo>
                <a:lnTo>
                  <a:pt x="894" y="4331"/>
                </a:lnTo>
                <a:lnTo>
                  <a:pt x="916" y="4384"/>
                </a:lnTo>
                <a:lnTo>
                  <a:pt x="965" y="4505"/>
                </a:lnTo>
                <a:lnTo>
                  <a:pt x="992" y="4573"/>
                </a:lnTo>
                <a:lnTo>
                  <a:pt x="1017" y="4638"/>
                </a:lnTo>
                <a:lnTo>
                  <a:pt x="1035" y="4690"/>
                </a:lnTo>
                <a:lnTo>
                  <a:pt x="1043" y="4709"/>
                </a:lnTo>
                <a:lnTo>
                  <a:pt x="1046" y="4723"/>
                </a:lnTo>
                <a:lnTo>
                  <a:pt x="1068" y="4781"/>
                </a:lnTo>
                <a:lnTo>
                  <a:pt x="1091" y="4842"/>
                </a:lnTo>
                <a:lnTo>
                  <a:pt x="1119" y="4915"/>
                </a:lnTo>
                <a:lnTo>
                  <a:pt x="1150" y="4989"/>
                </a:lnTo>
                <a:lnTo>
                  <a:pt x="1166" y="5026"/>
                </a:lnTo>
                <a:lnTo>
                  <a:pt x="1181" y="5059"/>
                </a:lnTo>
                <a:lnTo>
                  <a:pt x="1195" y="5089"/>
                </a:lnTo>
                <a:lnTo>
                  <a:pt x="1209" y="5116"/>
                </a:lnTo>
                <a:lnTo>
                  <a:pt x="1221" y="5137"/>
                </a:lnTo>
                <a:lnTo>
                  <a:pt x="1226" y="5145"/>
                </a:lnTo>
                <a:lnTo>
                  <a:pt x="1231" y="5151"/>
                </a:lnTo>
                <a:lnTo>
                  <a:pt x="1231" y="5152"/>
                </a:lnTo>
                <a:lnTo>
                  <a:pt x="1232" y="5153"/>
                </a:lnTo>
                <a:lnTo>
                  <a:pt x="1230" y="5158"/>
                </a:lnTo>
                <a:lnTo>
                  <a:pt x="1222" y="5173"/>
                </a:lnTo>
                <a:lnTo>
                  <a:pt x="1215" y="5182"/>
                </a:lnTo>
                <a:lnTo>
                  <a:pt x="1207" y="5194"/>
                </a:lnTo>
                <a:lnTo>
                  <a:pt x="1196" y="5207"/>
                </a:lnTo>
                <a:lnTo>
                  <a:pt x="1184" y="5221"/>
                </a:lnTo>
                <a:lnTo>
                  <a:pt x="1161" y="5266"/>
                </a:lnTo>
                <a:lnTo>
                  <a:pt x="1138" y="5315"/>
                </a:lnTo>
                <a:lnTo>
                  <a:pt x="1111" y="5372"/>
                </a:lnTo>
                <a:lnTo>
                  <a:pt x="1084" y="5433"/>
                </a:lnTo>
                <a:lnTo>
                  <a:pt x="1072" y="5463"/>
                </a:lnTo>
                <a:lnTo>
                  <a:pt x="1061" y="5491"/>
                </a:lnTo>
                <a:lnTo>
                  <a:pt x="1052" y="5517"/>
                </a:lnTo>
                <a:lnTo>
                  <a:pt x="1045" y="5540"/>
                </a:lnTo>
                <a:lnTo>
                  <a:pt x="1039" y="5560"/>
                </a:lnTo>
                <a:lnTo>
                  <a:pt x="1038" y="5568"/>
                </a:lnTo>
                <a:lnTo>
                  <a:pt x="1038" y="5575"/>
                </a:lnTo>
                <a:lnTo>
                  <a:pt x="1032" y="5596"/>
                </a:lnTo>
                <a:lnTo>
                  <a:pt x="1016" y="5646"/>
                </a:lnTo>
                <a:lnTo>
                  <a:pt x="1006" y="5674"/>
                </a:lnTo>
                <a:lnTo>
                  <a:pt x="996" y="5701"/>
                </a:lnTo>
                <a:lnTo>
                  <a:pt x="986" y="5724"/>
                </a:lnTo>
                <a:lnTo>
                  <a:pt x="980" y="5733"/>
                </a:lnTo>
                <a:lnTo>
                  <a:pt x="976" y="5740"/>
                </a:lnTo>
                <a:lnTo>
                  <a:pt x="950" y="5810"/>
                </a:lnTo>
                <a:lnTo>
                  <a:pt x="924" y="5884"/>
                </a:lnTo>
                <a:lnTo>
                  <a:pt x="894" y="5969"/>
                </a:lnTo>
                <a:lnTo>
                  <a:pt x="864" y="6058"/>
                </a:lnTo>
                <a:lnTo>
                  <a:pt x="837" y="6140"/>
                </a:lnTo>
                <a:lnTo>
                  <a:pt x="827" y="6175"/>
                </a:lnTo>
                <a:lnTo>
                  <a:pt x="819" y="6206"/>
                </a:lnTo>
                <a:lnTo>
                  <a:pt x="813" y="6230"/>
                </a:lnTo>
                <a:lnTo>
                  <a:pt x="811" y="6247"/>
                </a:lnTo>
                <a:lnTo>
                  <a:pt x="765" y="6347"/>
                </a:lnTo>
                <a:lnTo>
                  <a:pt x="717" y="6452"/>
                </a:lnTo>
                <a:lnTo>
                  <a:pt x="660" y="6575"/>
                </a:lnTo>
                <a:lnTo>
                  <a:pt x="600" y="6703"/>
                </a:lnTo>
                <a:lnTo>
                  <a:pt x="543" y="6820"/>
                </a:lnTo>
                <a:lnTo>
                  <a:pt x="517" y="6871"/>
                </a:lnTo>
                <a:lnTo>
                  <a:pt x="495" y="6915"/>
                </a:lnTo>
                <a:lnTo>
                  <a:pt x="476" y="6949"/>
                </a:lnTo>
                <a:lnTo>
                  <a:pt x="462" y="6972"/>
                </a:lnTo>
                <a:lnTo>
                  <a:pt x="443" y="7010"/>
                </a:lnTo>
                <a:lnTo>
                  <a:pt x="423" y="7051"/>
                </a:lnTo>
                <a:lnTo>
                  <a:pt x="400" y="7099"/>
                </a:lnTo>
                <a:lnTo>
                  <a:pt x="379" y="7149"/>
                </a:lnTo>
                <a:lnTo>
                  <a:pt x="359" y="7197"/>
                </a:lnTo>
                <a:lnTo>
                  <a:pt x="351" y="7218"/>
                </a:lnTo>
                <a:lnTo>
                  <a:pt x="345" y="7235"/>
                </a:lnTo>
                <a:lnTo>
                  <a:pt x="341" y="7250"/>
                </a:lnTo>
                <a:lnTo>
                  <a:pt x="340" y="7261"/>
                </a:lnTo>
                <a:lnTo>
                  <a:pt x="336" y="7274"/>
                </a:lnTo>
                <a:lnTo>
                  <a:pt x="332" y="7286"/>
                </a:lnTo>
                <a:lnTo>
                  <a:pt x="327" y="7302"/>
                </a:lnTo>
                <a:lnTo>
                  <a:pt x="320" y="7318"/>
                </a:lnTo>
                <a:lnTo>
                  <a:pt x="310" y="7334"/>
                </a:lnTo>
                <a:lnTo>
                  <a:pt x="305" y="7341"/>
                </a:lnTo>
                <a:lnTo>
                  <a:pt x="300" y="7348"/>
                </a:lnTo>
                <a:lnTo>
                  <a:pt x="295" y="7354"/>
                </a:lnTo>
                <a:lnTo>
                  <a:pt x="288" y="7359"/>
                </a:lnTo>
                <a:lnTo>
                  <a:pt x="278" y="7374"/>
                </a:lnTo>
                <a:lnTo>
                  <a:pt x="268" y="7391"/>
                </a:lnTo>
                <a:lnTo>
                  <a:pt x="256" y="7411"/>
                </a:lnTo>
                <a:lnTo>
                  <a:pt x="245" y="7433"/>
                </a:lnTo>
                <a:lnTo>
                  <a:pt x="240" y="7445"/>
                </a:lnTo>
                <a:lnTo>
                  <a:pt x="236" y="7455"/>
                </a:lnTo>
                <a:lnTo>
                  <a:pt x="232" y="7467"/>
                </a:lnTo>
                <a:lnTo>
                  <a:pt x="231" y="7476"/>
                </a:lnTo>
                <a:lnTo>
                  <a:pt x="230" y="7485"/>
                </a:lnTo>
                <a:lnTo>
                  <a:pt x="231" y="7494"/>
                </a:lnTo>
                <a:lnTo>
                  <a:pt x="236" y="7498"/>
                </a:lnTo>
                <a:lnTo>
                  <a:pt x="248" y="7506"/>
                </a:lnTo>
                <a:lnTo>
                  <a:pt x="240" y="7508"/>
                </a:lnTo>
                <a:lnTo>
                  <a:pt x="232" y="7511"/>
                </a:lnTo>
                <a:lnTo>
                  <a:pt x="226" y="7515"/>
                </a:lnTo>
                <a:lnTo>
                  <a:pt x="220" y="7521"/>
                </a:lnTo>
                <a:lnTo>
                  <a:pt x="215" y="7528"/>
                </a:lnTo>
                <a:lnTo>
                  <a:pt x="211" y="7536"/>
                </a:lnTo>
                <a:lnTo>
                  <a:pt x="209" y="7546"/>
                </a:lnTo>
                <a:lnTo>
                  <a:pt x="208" y="7559"/>
                </a:lnTo>
                <a:lnTo>
                  <a:pt x="206" y="7567"/>
                </a:lnTo>
                <a:lnTo>
                  <a:pt x="204" y="7587"/>
                </a:lnTo>
                <a:lnTo>
                  <a:pt x="202" y="7598"/>
                </a:lnTo>
                <a:lnTo>
                  <a:pt x="199" y="7611"/>
                </a:lnTo>
                <a:lnTo>
                  <a:pt x="195" y="7623"/>
                </a:lnTo>
                <a:lnTo>
                  <a:pt x="189" y="7635"/>
                </a:lnTo>
                <a:lnTo>
                  <a:pt x="176" y="7650"/>
                </a:lnTo>
                <a:lnTo>
                  <a:pt x="149" y="7688"/>
                </a:lnTo>
                <a:lnTo>
                  <a:pt x="135" y="7709"/>
                </a:lnTo>
                <a:lnTo>
                  <a:pt x="123" y="7730"/>
                </a:lnTo>
                <a:lnTo>
                  <a:pt x="118" y="7739"/>
                </a:lnTo>
                <a:lnTo>
                  <a:pt x="115" y="7749"/>
                </a:lnTo>
                <a:lnTo>
                  <a:pt x="113" y="7756"/>
                </a:lnTo>
                <a:lnTo>
                  <a:pt x="112" y="7761"/>
                </a:lnTo>
                <a:lnTo>
                  <a:pt x="105" y="7768"/>
                </a:lnTo>
                <a:lnTo>
                  <a:pt x="87" y="7784"/>
                </a:lnTo>
                <a:lnTo>
                  <a:pt x="77" y="7794"/>
                </a:lnTo>
                <a:lnTo>
                  <a:pt x="66" y="7805"/>
                </a:lnTo>
                <a:lnTo>
                  <a:pt x="58" y="7816"/>
                </a:lnTo>
                <a:lnTo>
                  <a:pt x="53" y="7827"/>
                </a:lnTo>
                <a:lnTo>
                  <a:pt x="42" y="7837"/>
                </a:lnTo>
                <a:lnTo>
                  <a:pt x="30" y="7849"/>
                </a:lnTo>
                <a:lnTo>
                  <a:pt x="19" y="7865"/>
                </a:lnTo>
                <a:lnTo>
                  <a:pt x="14" y="7873"/>
                </a:lnTo>
                <a:lnTo>
                  <a:pt x="8" y="7883"/>
                </a:lnTo>
                <a:lnTo>
                  <a:pt x="4" y="7892"/>
                </a:lnTo>
                <a:lnTo>
                  <a:pt x="2" y="7901"/>
                </a:lnTo>
                <a:lnTo>
                  <a:pt x="0" y="7911"/>
                </a:lnTo>
                <a:lnTo>
                  <a:pt x="0" y="7920"/>
                </a:lnTo>
                <a:lnTo>
                  <a:pt x="3" y="7928"/>
                </a:lnTo>
                <a:lnTo>
                  <a:pt x="7" y="7938"/>
                </a:lnTo>
                <a:lnTo>
                  <a:pt x="44" y="7956"/>
                </a:lnTo>
                <a:lnTo>
                  <a:pt x="83" y="7975"/>
                </a:lnTo>
                <a:lnTo>
                  <a:pt x="131" y="7997"/>
                </a:lnTo>
                <a:lnTo>
                  <a:pt x="184" y="8018"/>
                </a:lnTo>
                <a:lnTo>
                  <a:pt x="211" y="8029"/>
                </a:lnTo>
                <a:lnTo>
                  <a:pt x="237" y="8038"/>
                </a:lnTo>
                <a:lnTo>
                  <a:pt x="261" y="8045"/>
                </a:lnTo>
                <a:lnTo>
                  <a:pt x="285" y="8052"/>
                </a:lnTo>
                <a:lnTo>
                  <a:pt x="307" y="8056"/>
                </a:lnTo>
                <a:lnTo>
                  <a:pt x="326" y="8057"/>
                </a:lnTo>
                <a:lnTo>
                  <a:pt x="350" y="8060"/>
                </a:lnTo>
                <a:lnTo>
                  <a:pt x="404" y="8065"/>
                </a:lnTo>
                <a:lnTo>
                  <a:pt x="434" y="8068"/>
                </a:lnTo>
                <a:lnTo>
                  <a:pt x="461" y="8070"/>
                </a:lnTo>
                <a:lnTo>
                  <a:pt x="483" y="8071"/>
                </a:lnTo>
                <a:lnTo>
                  <a:pt x="492" y="8071"/>
                </a:lnTo>
                <a:lnTo>
                  <a:pt x="497" y="8070"/>
                </a:lnTo>
                <a:lnTo>
                  <a:pt x="501" y="8067"/>
                </a:lnTo>
                <a:lnTo>
                  <a:pt x="505" y="8064"/>
                </a:lnTo>
                <a:lnTo>
                  <a:pt x="511" y="8062"/>
                </a:lnTo>
                <a:lnTo>
                  <a:pt x="520" y="8060"/>
                </a:lnTo>
                <a:lnTo>
                  <a:pt x="530" y="8060"/>
                </a:lnTo>
                <a:lnTo>
                  <a:pt x="543" y="8062"/>
                </a:lnTo>
                <a:lnTo>
                  <a:pt x="549" y="8064"/>
                </a:lnTo>
                <a:lnTo>
                  <a:pt x="556" y="8067"/>
                </a:lnTo>
                <a:lnTo>
                  <a:pt x="583" y="8083"/>
                </a:lnTo>
                <a:lnTo>
                  <a:pt x="614" y="8098"/>
                </a:lnTo>
                <a:lnTo>
                  <a:pt x="655" y="8117"/>
                </a:lnTo>
                <a:lnTo>
                  <a:pt x="677" y="8126"/>
                </a:lnTo>
                <a:lnTo>
                  <a:pt x="701" y="8136"/>
                </a:lnTo>
                <a:lnTo>
                  <a:pt x="726" y="8145"/>
                </a:lnTo>
                <a:lnTo>
                  <a:pt x="753" y="8153"/>
                </a:lnTo>
                <a:lnTo>
                  <a:pt x="780" y="8161"/>
                </a:lnTo>
                <a:lnTo>
                  <a:pt x="807" y="8167"/>
                </a:lnTo>
                <a:lnTo>
                  <a:pt x="835" y="8172"/>
                </a:lnTo>
                <a:lnTo>
                  <a:pt x="862" y="8176"/>
                </a:lnTo>
                <a:lnTo>
                  <a:pt x="941" y="8177"/>
                </a:lnTo>
                <a:lnTo>
                  <a:pt x="1022" y="8178"/>
                </a:lnTo>
                <a:lnTo>
                  <a:pt x="1116" y="8178"/>
                </a:lnTo>
                <a:lnTo>
                  <a:pt x="1212" y="8177"/>
                </a:lnTo>
                <a:lnTo>
                  <a:pt x="1257" y="8175"/>
                </a:lnTo>
                <a:lnTo>
                  <a:pt x="1299" y="8173"/>
                </a:lnTo>
                <a:lnTo>
                  <a:pt x="1334" y="8171"/>
                </a:lnTo>
                <a:lnTo>
                  <a:pt x="1364" y="8167"/>
                </a:lnTo>
                <a:lnTo>
                  <a:pt x="1376" y="8165"/>
                </a:lnTo>
                <a:lnTo>
                  <a:pt x="1386" y="8163"/>
                </a:lnTo>
                <a:lnTo>
                  <a:pt x="1393" y="8160"/>
                </a:lnTo>
                <a:lnTo>
                  <a:pt x="1398" y="8156"/>
                </a:lnTo>
                <a:lnTo>
                  <a:pt x="1404" y="8149"/>
                </a:lnTo>
                <a:lnTo>
                  <a:pt x="1408" y="8141"/>
                </a:lnTo>
                <a:lnTo>
                  <a:pt x="1412" y="8131"/>
                </a:lnTo>
                <a:lnTo>
                  <a:pt x="1413" y="8124"/>
                </a:lnTo>
                <a:lnTo>
                  <a:pt x="1414" y="8118"/>
                </a:lnTo>
                <a:lnTo>
                  <a:pt x="1414" y="8111"/>
                </a:lnTo>
                <a:lnTo>
                  <a:pt x="1413" y="8105"/>
                </a:lnTo>
                <a:lnTo>
                  <a:pt x="1411" y="8097"/>
                </a:lnTo>
                <a:lnTo>
                  <a:pt x="1407" y="8090"/>
                </a:lnTo>
                <a:lnTo>
                  <a:pt x="1402" y="8083"/>
                </a:lnTo>
                <a:lnTo>
                  <a:pt x="1395" y="8076"/>
                </a:lnTo>
                <a:lnTo>
                  <a:pt x="1396" y="8071"/>
                </a:lnTo>
                <a:lnTo>
                  <a:pt x="1399" y="8059"/>
                </a:lnTo>
                <a:lnTo>
                  <a:pt x="1402" y="8041"/>
                </a:lnTo>
                <a:lnTo>
                  <a:pt x="1402" y="8030"/>
                </a:lnTo>
                <a:lnTo>
                  <a:pt x="1401" y="8018"/>
                </a:lnTo>
                <a:lnTo>
                  <a:pt x="1398" y="8007"/>
                </a:lnTo>
                <a:lnTo>
                  <a:pt x="1395" y="7994"/>
                </a:lnTo>
                <a:lnTo>
                  <a:pt x="1390" y="7981"/>
                </a:lnTo>
                <a:lnTo>
                  <a:pt x="1384" y="7969"/>
                </a:lnTo>
                <a:lnTo>
                  <a:pt x="1375" y="7956"/>
                </a:lnTo>
                <a:lnTo>
                  <a:pt x="1363" y="7944"/>
                </a:lnTo>
                <a:lnTo>
                  <a:pt x="1350" y="7932"/>
                </a:lnTo>
                <a:lnTo>
                  <a:pt x="1333" y="7921"/>
                </a:lnTo>
                <a:lnTo>
                  <a:pt x="1322" y="7918"/>
                </a:lnTo>
                <a:lnTo>
                  <a:pt x="1308" y="7915"/>
                </a:lnTo>
                <a:lnTo>
                  <a:pt x="1290" y="7912"/>
                </a:lnTo>
                <a:lnTo>
                  <a:pt x="1265" y="7909"/>
                </a:lnTo>
                <a:lnTo>
                  <a:pt x="1233" y="7907"/>
                </a:lnTo>
                <a:lnTo>
                  <a:pt x="1216" y="7909"/>
                </a:lnTo>
                <a:lnTo>
                  <a:pt x="1197" y="7909"/>
                </a:lnTo>
                <a:lnTo>
                  <a:pt x="1176" y="7911"/>
                </a:lnTo>
                <a:lnTo>
                  <a:pt x="1155" y="7914"/>
                </a:lnTo>
                <a:lnTo>
                  <a:pt x="1135" y="7907"/>
                </a:lnTo>
                <a:lnTo>
                  <a:pt x="1114" y="7900"/>
                </a:lnTo>
                <a:lnTo>
                  <a:pt x="1089" y="7889"/>
                </a:lnTo>
                <a:lnTo>
                  <a:pt x="1075" y="7883"/>
                </a:lnTo>
                <a:lnTo>
                  <a:pt x="1060" y="7875"/>
                </a:lnTo>
                <a:lnTo>
                  <a:pt x="1046" y="7867"/>
                </a:lnTo>
                <a:lnTo>
                  <a:pt x="1031" y="7858"/>
                </a:lnTo>
                <a:lnTo>
                  <a:pt x="1017" y="7847"/>
                </a:lnTo>
                <a:lnTo>
                  <a:pt x="1003" y="7836"/>
                </a:lnTo>
                <a:lnTo>
                  <a:pt x="991" y="7823"/>
                </a:lnTo>
                <a:lnTo>
                  <a:pt x="978" y="7810"/>
                </a:lnTo>
                <a:lnTo>
                  <a:pt x="942" y="7750"/>
                </a:lnTo>
                <a:lnTo>
                  <a:pt x="909" y="7697"/>
                </a:lnTo>
                <a:lnTo>
                  <a:pt x="892" y="7672"/>
                </a:lnTo>
                <a:lnTo>
                  <a:pt x="878" y="7651"/>
                </a:lnTo>
                <a:lnTo>
                  <a:pt x="886" y="7662"/>
                </a:lnTo>
                <a:lnTo>
                  <a:pt x="894" y="7675"/>
                </a:lnTo>
                <a:lnTo>
                  <a:pt x="903" y="7679"/>
                </a:lnTo>
                <a:lnTo>
                  <a:pt x="910" y="7683"/>
                </a:lnTo>
                <a:lnTo>
                  <a:pt x="919" y="7687"/>
                </a:lnTo>
                <a:lnTo>
                  <a:pt x="928" y="7689"/>
                </a:lnTo>
                <a:lnTo>
                  <a:pt x="932" y="7689"/>
                </a:lnTo>
                <a:lnTo>
                  <a:pt x="936" y="7688"/>
                </a:lnTo>
                <a:lnTo>
                  <a:pt x="939" y="7685"/>
                </a:lnTo>
                <a:lnTo>
                  <a:pt x="941" y="7682"/>
                </a:lnTo>
                <a:lnTo>
                  <a:pt x="943" y="7678"/>
                </a:lnTo>
                <a:lnTo>
                  <a:pt x="943" y="7672"/>
                </a:lnTo>
                <a:lnTo>
                  <a:pt x="945" y="7644"/>
                </a:lnTo>
                <a:lnTo>
                  <a:pt x="946" y="7614"/>
                </a:lnTo>
                <a:lnTo>
                  <a:pt x="949" y="7578"/>
                </a:lnTo>
                <a:lnTo>
                  <a:pt x="953" y="7540"/>
                </a:lnTo>
                <a:lnTo>
                  <a:pt x="960" y="7505"/>
                </a:lnTo>
                <a:lnTo>
                  <a:pt x="963" y="7488"/>
                </a:lnTo>
                <a:lnTo>
                  <a:pt x="967" y="7474"/>
                </a:lnTo>
                <a:lnTo>
                  <a:pt x="971" y="7462"/>
                </a:lnTo>
                <a:lnTo>
                  <a:pt x="976" y="7453"/>
                </a:lnTo>
                <a:lnTo>
                  <a:pt x="985" y="7444"/>
                </a:lnTo>
                <a:lnTo>
                  <a:pt x="994" y="7432"/>
                </a:lnTo>
                <a:lnTo>
                  <a:pt x="1004" y="7418"/>
                </a:lnTo>
                <a:lnTo>
                  <a:pt x="1014" y="7400"/>
                </a:lnTo>
                <a:lnTo>
                  <a:pt x="1019" y="7391"/>
                </a:lnTo>
                <a:lnTo>
                  <a:pt x="1023" y="7381"/>
                </a:lnTo>
                <a:lnTo>
                  <a:pt x="1026" y="7369"/>
                </a:lnTo>
                <a:lnTo>
                  <a:pt x="1028" y="7358"/>
                </a:lnTo>
                <a:lnTo>
                  <a:pt x="1030" y="7346"/>
                </a:lnTo>
                <a:lnTo>
                  <a:pt x="1030" y="7334"/>
                </a:lnTo>
                <a:lnTo>
                  <a:pt x="1038" y="7302"/>
                </a:lnTo>
                <a:lnTo>
                  <a:pt x="1048" y="7266"/>
                </a:lnTo>
                <a:lnTo>
                  <a:pt x="1060" y="7225"/>
                </a:lnTo>
                <a:lnTo>
                  <a:pt x="1075" y="7181"/>
                </a:lnTo>
                <a:lnTo>
                  <a:pt x="1083" y="7160"/>
                </a:lnTo>
                <a:lnTo>
                  <a:pt x="1091" y="7139"/>
                </a:lnTo>
                <a:lnTo>
                  <a:pt x="1101" y="7120"/>
                </a:lnTo>
                <a:lnTo>
                  <a:pt x="1110" y="7102"/>
                </a:lnTo>
                <a:lnTo>
                  <a:pt x="1120" y="7088"/>
                </a:lnTo>
                <a:lnTo>
                  <a:pt x="1130" y="7077"/>
                </a:lnTo>
                <a:lnTo>
                  <a:pt x="1161" y="7034"/>
                </a:lnTo>
                <a:lnTo>
                  <a:pt x="1193" y="6988"/>
                </a:lnTo>
                <a:lnTo>
                  <a:pt x="1230" y="6933"/>
                </a:lnTo>
                <a:lnTo>
                  <a:pt x="1270" y="6874"/>
                </a:lnTo>
                <a:lnTo>
                  <a:pt x="1306" y="6815"/>
                </a:lnTo>
                <a:lnTo>
                  <a:pt x="1322" y="6788"/>
                </a:lnTo>
                <a:lnTo>
                  <a:pt x="1335" y="6763"/>
                </a:lnTo>
                <a:lnTo>
                  <a:pt x="1347" y="6741"/>
                </a:lnTo>
                <a:lnTo>
                  <a:pt x="1355" y="6723"/>
                </a:lnTo>
                <a:lnTo>
                  <a:pt x="1392" y="6652"/>
                </a:lnTo>
                <a:lnTo>
                  <a:pt x="1433" y="6579"/>
                </a:lnTo>
                <a:lnTo>
                  <a:pt x="1479" y="6495"/>
                </a:lnTo>
                <a:lnTo>
                  <a:pt x="1529" y="6410"/>
                </a:lnTo>
                <a:lnTo>
                  <a:pt x="1553" y="6370"/>
                </a:lnTo>
                <a:lnTo>
                  <a:pt x="1575" y="6333"/>
                </a:lnTo>
                <a:lnTo>
                  <a:pt x="1596" y="6302"/>
                </a:lnTo>
                <a:lnTo>
                  <a:pt x="1613" y="6277"/>
                </a:lnTo>
                <a:lnTo>
                  <a:pt x="1628" y="6258"/>
                </a:lnTo>
                <a:lnTo>
                  <a:pt x="1634" y="6253"/>
                </a:lnTo>
                <a:lnTo>
                  <a:pt x="1639" y="6249"/>
                </a:lnTo>
                <a:lnTo>
                  <a:pt x="1652" y="6287"/>
                </a:lnTo>
                <a:lnTo>
                  <a:pt x="1687" y="6390"/>
                </a:lnTo>
                <a:lnTo>
                  <a:pt x="1739" y="6538"/>
                </a:lnTo>
                <a:lnTo>
                  <a:pt x="1770" y="6623"/>
                </a:lnTo>
                <a:lnTo>
                  <a:pt x="1803" y="6712"/>
                </a:lnTo>
                <a:lnTo>
                  <a:pt x="1838" y="6805"/>
                </a:lnTo>
                <a:lnTo>
                  <a:pt x="1874" y="6896"/>
                </a:lnTo>
                <a:lnTo>
                  <a:pt x="1910" y="6984"/>
                </a:lnTo>
                <a:lnTo>
                  <a:pt x="1946" y="7067"/>
                </a:lnTo>
                <a:lnTo>
                  <a:pt x="1964" y="7107"/>
                </a:lnTo>
                <a:lnTo>
                  <a:pt x="1981" y="7144"/>
                </a:lnTo>
                <a:lnTo>
                  <a:pt x="1998" y="7178"/>
                </a:lnTo>
                <a:lnTo>
                  <a:pt x="2015" y="7210"/>
                </a:lnTo>
                <a:lnTo>
                  <a:pt x="2030" y="7239"/>
                </a:lnTo>
                <a:lnTo>
                  <a:pt x="2046" y="7264"/>
                </a:lnTo>
                <a:lnTo>
                  <a:pt x="2060" y="7286"/>
                </a:lnTo>
                <a:lnTo>
                  <a:pt x="2075" y="7305"/>
                </a:lnTo>
                <a:lnTo>
                  <a:pt x="2081" y="7313"/>
                </a:lnTo>
                <a:lnTo>
                  <a:pt x="2087" y="7322"/>
                </a:lnTo>
                <a:lnTo>
                  <a:pt x="2095" y="7335"/>
                </a:lnTo>
                <a:lnTo>
                  <a:pt x="2102" y="7349"/>
                </a:lnTo>
                <a:lnTo>
                  <a:pt x="2109" y="7366"/>
                </a:lnTo>
                <a:lnTo>
                  <a:pt x="2111" y="7374"/>
                </a:lnTo>
                <a:lnTo>
                  <a:pt x="2113" y="7384"/>
                </a:lnTo>
                <a:lnTo>
                  <a:pt x="2114" y="7393"/>
                </a:lnTo>
                <a:lnTo>
                  <a:pt x="2115" y="7402"/>
                </a:lnTo>
                <a:lnTo>
                  <a:pt x="2124" y="7439"/>
                </a:lnTo>
                <a:lnTo>
                  <a:pt x="2134" y="7476"/>
                </a:lnTo>
                <a:lnTo>
                  <a:pt x="2147" y="7521"/>
                </a:lnTo>
                <a:lnTo>
                  <a:pt x="2155" y="7543"/>
                </a:lnTo>
                <a:lnTo>
                  <a:pt x="2162" y="7565"/>
                </a:lnTo>
                <a:lnTo>
                  <a:pt x="2170" y="7587"/>
                </a:lnTo>
                <a:lnTo>
                  <a:pt x="2180" y="7606"/>
                </a:lnTo>
                <a:lnTo>
                  <a:pt x="2188" y="7623"/>
                </a:lnTo>
                <a:lnTo>
                  <a:pt x="2197" y="7637"/>
                </a:lnTo>
                <a:lnTo>
                  <a:pt x="2201" y="7643"/>
                </a:lnTo>
                <a:lnTo>
                  <a:pt x="2207" y="7647"/>
                </a:lnTo>
                <a:lnTo>
                  <a:pt x="2211" y="7651"/>
                </a:lnTo>
                <a:lnTo>
                  <a:pt x="2215" y="7653"/>
                </a:lnTo>
                <a:lnTo>
                  <a:pt x="2244" y="7653"/>
                </a:lnTo>
                <a:lnTo>
                  <a:pt x="2226" y="7654"/>
                </a:lnTo>
                <a:lnTo>
                  <a:pt x="2215" y="7653"/>
                </a:lnTo>
                <a:lnTo>
                  <a:pt x="2216" y="7663"/>
                </a:lnTo>
                <a:lnTo>
                  <a:pt x="2217" y="7688"/>
                </a:lnTo>
                <a:lnTo>
                  <a:pt x="2216" y="7704"/>
                </a:lnTo>
                <a:lnTo>
                  <a:pt x="2215" y="7722"/>
                </a:lnTo>
                <a:lnTo>
                  <a:pt x="2213" y="7740"/>
                </a:lnTo>
                <a:lnTo>
                  <a:pt x="2210" y="7759"/>
                </a:lnTo>
                <a:lnTo>
                  <a:pt x="2208" y="7775"/>
                </a:lnTo>
                <a:lnTo>
                  <a:pt x="2204" y="7810"/>
                </a:lnTo>
                <a:lnTo>
                  <a:pt x="2202" y="7831"/>
                </a:lnTo>
                <a:lnTo>
                  <a:pt x="2201" y="7850"/>
                </a:lnTo>
                <a:lnTo>
                  <a:pt x="2202" y="7867"/>
                </a:lnTo>
                <a:lnTo>
                  <a:pt x="2203" y="7873"/>
                </a:lnTo>
                <a:lnTo>
                  <a:pt x="2204" y="7878"/>
                </a:lnTo>
                <a:lnTo>
                  <a:pt x="2198" y="7909"/>
                </a:lnTo>
                <a:lnTo>
                  <a:pt x="2194" y="7934"/>
                </a:lnTo>
                <a:lnTo>
                  <a:pt x="2191" y="7956"/>
                </a:lnTo>
                <a:lnTo>
                  <a:pt x="2189" y="7970"/>
                </a:lnTo>
                <a:lnTo>
                  <a:pt x="2186" y="7982"/>
                </a:lnTo>
                <a:lnTo>
                  <a:pt x="2185" y="7998"/>
                </a:lnTo>
                <a:lnTo>
                  <a:pt x="2184" y="8013"/>
                </a:lnTo>
                <a:lnTo>
                  <a:pt x="2184" y="8021"/>
                </a:lnTo>
                <a:lnTo>
                  <a:pt x="2185" y="8028"/>
                </a:lnTo>
                <a:lnTo>
                  <a:pt x="2187" y="8033"/>
                </a:lnTo>
                <a:lnTo>
                  <a:pt x="2189" y="8038"/>
                </a:lnTo>
                <a:lnTo>
                  <a:pt x="2192" y="8041"/>
                </a:lnTo>
                <a:lnTo>
                  <a:pt x="2196" y="8043"/>
                </a:lnTo>
                <a:lnTo>
                  <a:pt x="2238" y="8048"/>
                </a:lnTo>
                <a:lnTo>
                  <a:pt x="2283" y="8052"/>
                </a:lnTo>
                <a:lnTo>
                  <a:pt x="2342" y="8056"/>
                </a:lnTo>
                <a:lnTo>
                  <a:pt x="2410" y="8059"/>
                </a:lnTo>
                <a:lnTo>
                  <a:pt x="2483" y="8061"/>
                </a:lnTo>
                <a:lnTo>
                  <a:pt x="2520" y="8062"/>
                </a:lnTo>
                <a:lnTo>
                  <a:pt x="2558" y="8062"/>
                </a:lnTo>
                <a:lnTo>
                  <a:pt x="2596" y="8061"/>
                </a:lnTo>
                <a:lnTo>
                  <a:pt x="2632" y="8059"/>
                </a:lnTo>
                <a:lnTo>
                  <a:pt x="2637" y="8059"/>
                </a:lnTo>
                <a:lnTo>
                  <a:pt x="2648" y="8058"/>
                </a:lnTo>
                <a:lnTo>
                  <a:pt x="2655" y="8057"/>
                </a:lnTo>
                <a:lnTo>
                  <a:pt x="2660" y="8055"/>
                </a:lnTo>
                <a:lnTo>
                  <a:pt x="2663" y="8053"/>
                </a:lnTo>
                <a:lnTo>
                  <a:pt x="2664" y="8051"/>
                </a:lnTo>
                <a:lnTo>
                  <a:pt x="2664" y="8049"/>
                </a:lnTo>
                <a:lnTo>
                  <a:pt x="2664" y="7995"/>
                </a:lnTo>
                <a:lnTo>
                  <a:pt x="2666" y="7992"/>
                </a:lnTo>
                <a:lnTo>
                  <a:pt x="2668" y="7987"/>
                </a:lnTo>
                <a:lnTo>
                  <a:pt x="2671" y="7983"/>
                </a:lnTo>
                <a:lnTo>
                  <a:pt x="2676" y="7979"/>
                </a:lnTo>
                <a:lnTo>
                  <a:pt x="2684" y="7975"/>
                </a:lnTo>
                <a:lnTo>
                  <a:pt x="2693" y="7972"/>
                </a:lnTo>
                <a:lnTo>
                  <a:pt x="2705" y="7970"/>
                </a:lnTo>
                <a:lnTo>
                  <a:pt x="2716" y="7969"/>
                </a:lnTo>
                <a:lnTo>
                  <a:pt x="2743" y="7964"/>
                </a:lnTo>
                <a:lnTo>
                  <a:pt x="2762" y="7959"/>
                </a:lnTo>
                <a:lnTo>
                  <a:pt x="2782" y="7953"/>
                </a:lnTo>
                <a:lnTo>
                  <a:pt x="2804" y="7945"/>
                </a:lnTo>
                <a:lnTo>
                  <a:pt x="2828" y="7936"/>
                </a:lnTo>
                <a:lnTo>
                  <a:pt x="2852" y="7923"/>
                </a:lnTo>
                <a:lnTo>
                  <a:pt x="2863" y="7917"/>
                </a:lnTo>
                <a:lnTo>
                  <a:pt x="2875" y="7910"/>
                </a:lnTo>
                <a:lnTo>
                  <a:pt x="2885" y="7901"/>
                </a:lnTo>
                <a:lnTo>
                  <a:pt x="2896" y="7893"/>
                </a:lnTo>
                <a:lnTo>
                  <a:pt x="2907" y="7883"/>
                </a:lnTo>
                <a:lnTo>
                  <a:pt x="2916" y="7873"/>
                </a:lnTo>
                <a:lnTo>
                  <a:pt x="2925" y="7862"/>
                </a:lnTo>
                <a:lnTo>
                  <a:pt x="2934" y="7850"/>
                </a:lnTo>
                <a:lnTo>
                  <a:pt x="2941" y="7838"/>
                </a:lnTo>
                <a:lnTo>
                  <a:pt x="2948" y="7826"/>
                </a:lnTo>
                <a:lnTo>
                  <a:pt x="2953" y="7811"/>
                </a:lnTo>
                <a:lnTo>
                  <a:pt x="2959" y="7796"/>
                </a:lnTo>
                <a:lnTo>
                  <a:pt x="2963" y="7781"/>
                </a:lnTo>
                <a:lnTo>
                  <a:pt x="2965" y="7764"/>
                </a:lnTo>
                <a:lnTo>
                  <a:pt x="2966" y="7754"/>
                </a:lnTo>
                <a:lnTo>
                  <a:pt x="2965" y="7743"/>
                </a:lnTo>
                <a:lnTo>
                  <a:pt x="2964" y="7729"/>
                </a:lnTo>
                <a:lnTo>
                  <a:pt x="2961" y="7717"/>
                </a:lnTo>
                <a:lnTo>
                  <a:pt x="2959" y="7710"/>
                </a:lnTo>
                <a:lnTo>
                  <a:pt x="2956" y="7705"/>
                </a:lnTo>
                <a:lnTo>
                  <a:pt x="2952" y="7701"/>
                </a:lnTo>
                <a:lnTo>
                  <a:pt x="2947" y="7697"/>
                </a:lnTo>
                <a:lnTo>
                  <a:pt x="2942" y="7695"/>
                </a:lnTo>
                <a:lnTo>
                  <a:pt x="2935" y="7694"/>
                </a:lnTo>
                <a:lnTo>
                  <a:pt x="2933" y="7683"/>
                </a:lnTo>
                <a:lnTo>
                  <a:pt x="2928" y="7671"/>
                </a:lnTo>
                <a:lnTo>
                  <a:pt x="2922" y="7657"/>
                </a:lnTo>
                <a:lnTo>
                  <a:pt x="2914" y="7643"/>
                </a:lnTo>
                <a:lnTo>
                  <a:pt x="2910" y="7637"/>
                </a:lnTo>
                <a:lnTo>
                  <a:pt x="2905" y="7629"/>
                </a:lnTo>
                <a:lnTo>
                  <a:pt x="2898" y="7623"/>
                </a:lnTo>
                <a:lnTo>
                  <a:pt x="2892" y="7618"/>
                </a:lnTo>
                <a:lnTo>
                  <a:pt x="2885" y="7613"/>
                </a:lnTo>
                <a:lnTo>
                  <a:pt x="2877" y="7609"/>
                </a:lnTo>
                <a:lnTo>
                  <a:pt x="2868" y="7605"/>
                </a:lnTo>
                <a:lnTo>
                  <a:pt x="2859" y="7603"/>
                </a:lnTo>
                <a:lnTo>
                  <a:pt x="2853" y="7599"/>
                </a:lnTo>
                <a:lnTo>
                  <a:pt x="2844" y="7597"/>
                </a:lnTo>
                <a:lnTo>
                  <a:pt x="2832" y="7595"/>
                </a:lnTo>
                <a:lnTo>
                  <a:pt x="2819" y="7594"/>
                </a:lnTo>
                <a:lnTo>
                  <a:pt x="2801" y="7594"/>
                </a:lnTo>
                <a:lnTo>
                  <a:pt x="2781" y="7595"/>
                </a:lnTo>
                <a:lnTo>
                  <a:pt x="2759" y="7599"/>
                </a:lnTo>
                <a:lnTo>
                  <a:pt x="2751" y="7600"/>
                </a:lnTo>
                <a:lnTo>
                  <a:pt x="2743" y="7600"/>
                </a:lnTo>
                <a:lnTo>
                  <a:pt x="2733" y="7600"/>
                </a:lnTo>
                <a:lnTo>
                  <a:pt x="2720" y="7598"/>
                </a:lnTo>
                <a:lnTo>
                  <a:pt x="2707" y="7595"/>
                </a:lnTo>
                <a:lnTo>
                  <a:pt x="2700" y="7592"/>
                </a:lnTo>
                <a:lnTo>
                  <a:pt x="2693" y="7589"/>
                </a:lnTo>
                <a:lnTo>
                  <a:pt x="2687" y="7585"/>
                </a:lnTo>
                <a:lnTo>
                  <a:pt x="2681" y="7581"/>
                </a:lnTo>
                <a:lnTo>
                  <a:pt x="2680" y="7576"/>
                </a:lnTo>
                <a:lnTo>
                  <a:pt x="2678" y="7563"/>
                </a:lnTo>
                <a:lnTo>
                  <a:pt x="2674" y="7549"/>
                </a:lnTo>
                <a:lnTo>
                  <a:pt x="2671" y="7540"/>
                </a:lnTo>
                <a:lnTo>
                  <a:pt x="2668" y="7534"/>
                </a:lnTo>
                <a:lnTo>
                  <a:pt x="2672" y="7527"/>
                </a:lnTo>
                <a:lnTo>
                  <a:pt x="2678" y="7524"/>
                </a:lnTo>
                <a:lnTo>
                  <a:pt x="2682" y="7521"/>
                </a:lnTo>
                <a:lnTo>
                  <a:pt x="2687" y="7517"/>
                </a:lnTo>
                <a:lnTo>
                  <a:pt x="2691" y="7512"/>
                </a:lnTo>
                <a:lnTo>
                  <a:pt x="2694" y="7507"/>
                </a:lnTo>
                <a:lnTo>
                  <a:pt x="2695" y="7504"/>
                </a:lnTo>
                <a:lnTo>
                  <a:pt x="2695" y="7501"/>
                </a:lnTo>
                <a:lnTo>
                  <a:pt x="2695" y="7498"/>
                </a:lnTo>
                <a:lnTo>
                  <a:pt x="2694" y="7494"/>
                </a:lnTo>
                <a:lnTo>
                  <a:pt x="2685" y="7472"/>
                </a:lnTo>
                <a:lnTo>
                  <a:pt x="2662" y="7421"/>
                </a:lnTo>
                <a:lnTo>
                  <a:pt x="2647" y="7390"/>
                </a:lnTo>
                <a:lnTo>
                  <a:pt x="2632" y="7359"/>
                </a:lnTo>
                <a:lnTo>
                  <a:pt x="2615" y="7331"/>
                </a:lnTo>
                <a:lnTo>
                  <a:pt x="2607" y="7318"/>
                </a:lnTo>
                <a:lnTo>
                  <a:pt x="2600" y="7307"/>
                </a:lnTo>
                <a:lnTo>
                  <a:pt x="2576" y="7268"/>
                </a:lnTo>
                <a:lnTo>
                  <a:pt x="2552" y="7228"/>
                </a:lnTo>
                <a:lnTo>
                  <a:pt x="2524" y="7178"/>
                </a:lnTo>
                <a:lnTo>
                  <a:pt x="2496" y="7125"/>
                </a:lnTo>
                <a:lnTo>
                  <a:pt x="2484" y="7099"/>
                </a:lnTo>
                <a:lnTo>
                  <a:pt x="2472" y="7074"/>
                </a:lnTo>
                <a:lnTo>
                  <a:pt x="2462" y="7051"/>
                </a:lnTo>
                <a:lnTo>
                  <a:pt x="2454" y="7029"/>
                </a:lnTo>
                <a:lnTo>
                  <a:pt x="2449" y="7009"/>
                </a:lnTo>
                <a:lnTo>
                  <a:pt x="2448" y="7001"/>
                </a:lnTo>
                <a:lnTo>
                  <a:pt x="2448" y="6994"/>
                </a:lnTo>
                <a:lnTo>
                  <a:pt x="2432" y="6931"/>
                </a:lnTo>
                <a:lnTo>
                  <a:pt x="2393" y="6789"/>
                </a:lnTo>
                <a:lnTo>
                  <a:pt x="2370" y="6709"/>
                </a:lnTo>
                <a:lnTo>
                  <a:pt x="2349" y="6633"/>
                </a:lnTo>
                <a:lnTo>
                  <a:pt x="2329" y="6568"/>
                </a:lnTo>
                <a:lnTo>
                  <a:pt x="2320" y="6543"/>
                </a:lnTo>
                <a:lnTo>
                  <a:pt x="2312" y="6525"/>
                </a:lnTo>
                <a:lnTo>
                  <a:pt x="2297" y="6491"/>
                </a:lnTo>
                <a:lnTo>
                  <a:pt x="2281" y="6456"/>
                </a:lnTo>
                <a:lnTo>
                  <a:pt x="2263" y="6414"/>
                </a:lnTo>
                <a:lnTo>
                  <a:pt x="2245" y="6368"/>
                </a:lnTo>
                <a:lnTo>
                  <a:pt x="2237" y="6345"/>
                </a:lnTo>
                <a:lnTo>
                  <a:pt x="2229" y="6323"/>
                </a:lnTo>
                <a:lnTo>
                  <a:pt x="2223" y="6302"/>
                </a:lnTo>
                <a:lnTo>
                  <a:pt x="2219" y="6283"/>
                </a:lnTo>
                <a:lnTo>
                  <a:pt x="2216" y="6266"/>
                </a:lnTo>
                <a:lnTo>
                  <a:pt x="2215" y="6252"/>
                </a:lnTo>
                <a:lnTo>
                  <a:pt x="2215" y="6248"/>
                </a:lnTo>
                <a:lnTo>
                  <a:pt x="2212" y="6238"/>
                </a:lnTo>
                <a:lnTo>
                  <a:pt x="2209" y="6231"/>
                </a:lnTo>
                <a:lnTo>
                  <a:pt x="2203" y="6223"/>
                </a:lnTo>
                <a:lnTo>
                  <a:pt x="2198" y="6214"/>
                </a:lnTo>
                <a:lnTo>
                  <a:pt x="2191" y="6206"/>
                </a:lnTo>
                <a:lnTo>
                  <a:pt x="2188" y="6180"/>
                </a:lnTo>
                <a:lnTo>
                  <a:pt x="2186" y="6153"/>
                </a:lnTo>
                <a:lnTo>
                  <a:pt x="2184" y="6119"/>
                </a:lnTo>
                <a:lnTo>
                  <a:pt x="2183" y="6083"/>
                </a:lnTo>
                <a:lnTo>
                  <a:pt x="2183" y="6065"/>
                </a:lnTo>
                <a:lnTo>
                  <a:pt x="2184" y="6047"/>
                </a:lnTo>
                <a:lnTo>
                  <a:pt x="2186" y="6030"/>
                </a:lnTo>
                <a:lnTo>
                  <a:pt x="2188" y="6014"/>
                </a:lnTo>
                <a:lnTo>
                  <a:pt x="2192" y="5999"/>
                </a:lnTo>
                <a:lnTo>
                  <a:pt x="2196" y="5986"/>
                </a:lnTo>
                <a:lnTo>
                  <a:pt x="2195" y="5966"/>
                </a:lnTo>
                <a:lnTo>
                  <a:pt x="2193" y="5909"/>
                </a:lnTo>
                <a:lnTo>
                  <a:pt x="2191" y="5870"/>
                </a:lnTo>
                <a:lnTo>
                  <a:pt x="2188" y="5827"/>
                </a:lnTo>
                <a:lnTo>
                  <a:pt x="2183" y="5778"/>
                </a:lnTo>
                <a:lnTo>
                  <a:pt x="2178" y="5726"/>
                </a:lnTo>
                <a:lnTo>
                  <a:pt x="2170" y="5672"/>
                </a:lnTo>
                <a:lnTo>
                  <a:pt x="2162" y="5617"/>
                </a:lnTo>
                <a:lnTo>
                  <a:pt x="2153" y="5563"/>
                </a:lnTo>
                <a:lnTo>
                  <a:pt x="2140" y="5509"/>
                </a:lnTo>
                <a:lnTo>
                  <a:pt x="2134" y="5483"/>
                </a:lnTo>
                <a:lnTo>
                  <a:pt x="2127" y="5458"/>
                </a:lnTo>
                <a:lnTo>
                  <a:pt x="2118" y="5434"/>
                </a:lnTo>
                <a:lnTo>
                  <a:pt x="2110" y="5411"/>
                </a:lnTo>
                <a:lnTo>
                  <a:pt x="2102" y="5389"/>
                </a:lnTo>
                <a:lnTo>
                  <a:pt x="2092" y="5368"/>
                </a:lnTo>
                <a:lnTo>
                  <a:pt x="2082" y="5349"/>
                </a:lnTo>
                <a:lnTo>
                  <a:pt x="2072" y="5332"/>
                </a:lnTo>
                <a:lnTo>
                  <a:pt x="2070" y="5329"/>
                </a:lnTo>
                <a:lnTo>
                  <a:pt x="2067" y="5320"/>
                </a:lnTo>
                <a:lnTo>
                  <a:pt x="2061" y="5306"/>
                </a:lnTo>
                <a:lnTo>
                  <a:pt x="2056" y="5287"/>
                </a:lnTo>
                <a:lnTo>
                  <a:pt x="2054" y="5276"/>
                </a:lnTo>
                <a:lnTo>
                  <a:pt x="2052" y="5262"/>
                </a:lnTo>
                <a:lnTo>
                  <a:pt x="2051" y="5249"/>
                </a:lnTo>
                <a:lnTo>
                  <a:pt x="2050" y="5233"/>
                </a:lnTo>
                <a:lnTo>
                  <a:pt x="2051" y="5218"/>
                </a:lnTo>
                <a:lnTo>
                  <a:pt x="2052" y="5200"/>
                </a:lnTo>
                <a:lnTo>
                  <a:pt x="2054" y="5181"/>
                </a:lnTo>
                <a:lnTo>
                  <a:pt x="2058" y="5162"/>
                </a:lnTo>
                <a:lnTo>
                  <a:pt x="2071" y="5121"/>
                </a:lnTo>
                <a:lnTo>
                  <a:pt x="2103" y="5026"/>
                </a:lnTo>
                <a:lnTo>
                  <a:pt x="2124" y="4969"/>
                </a:lnTo>
                <a:lnTo>
                  <a:pt x="2145" y="4912"/>
                </a:lnTo>
                <a:lnTo>
                  <a:pt x="2167" y="4858"/>
                </a:lnTo>
                <a:lnTo>
                  <a:pt x="2178" y="4834"/>
                </a:lnTo>
                <a:lnTo>
                  <a:pt x="2188" y="4812"/>
                </a:lnTo>
                <a:lnTo>
                  <a:pt x="2190" y="4808"/>
                </a:lnTo>
                <a:lnTo>
                  <a:pt x="2196" y="4796"/>
                </a:lnTo>
                <a:lnTo>
                  <a:pt x="2203" y="4777"/>
                </a:lnTo>
                <a:lnTo>
                  <a:pt x="2213" y="4748"/>
                </a:lnTo>
                <a:lnTo>
                  <a:pt x="2217" y="4731"/>
                </a:lnTo>
                <a:lnTo>
                  <a:pt x="2221" y="4711"/>
                </a:lnTo>
                <a:lnTo>
                  <a:pt x="2225" y="4691"/>
                </a:lnTo>
                <a:lnTo>
                  <a:pt x="2229" y="4667"/>
                </a:lnTo>
                <a:lnTo>
                  <a:pt x="2232" y="4642"/>
                </a:lnTo>
                <a:lnTo>
                  <a:pt x="2235" y="4614"/>
                </a:lnTo>
                <a:lnTo>
                  <a:pt x="2237" y="4584"/>
                </a:lnTo>
                <a:lnTo>
                  <a:pt x="2237" y="4553"/>
                </a:lnTo>
                <a:lnTo>
                  <a:pt x="2247" y="4435"/>
                </a:lnTo>
                <a:lnTo>
                  <a:pt x="2256" y="4313"/>
                </a:lnTo>
                <a:lnTo>
                  <a:pt x="2266" y="4172"/>
                </a:lnTo>
                <a:lnTo>
                  <a:pt x="2269" y="4099"/>
                </a:lnTo>
                <a:lnTo>
                  <a:pt x="2273" y="4028"/>
                </a:lnTo>
                <a:lnTo>
                  <a:pt x="2275" y="3959"/>
                </a:lnTo>
                <a:lnTo>
                  <a:pt x="2276" y="3897"/>
                </a:lnTo>
                <a:lnTo>
                  <a:pt x="2275" y="3842"/>
                </a:lnTo>
                <a:lnTo>
                  <a:pt x="2274" y="3818"/>
                </a:lnTo>
                <a:lnTo>
                  <a:pt x="2273" y="3796"/>
                </a:lnTo>
                <a:lnTo>
                  <a:pt x="2271" y="3778"/>
                </a:lnTo>
                <a:lnTo>
                  <a:pt x="2268" y="3763"/>
                </a:lnTo>
                <a:lnTo>
                  <a:pt x="2265" y="3751"/>
                </a:lnTo>
                <a:lnTo>
                  <a:pt x="2262" y="3743"/>
                </a:lnTo>
                <a:lnTo>
                  <a:pt x="2255" y="3729"/>
                </a:lnTo>
                <a:lnTo>
                  <a:pt x="2243" y="3694"/>
                </a:lnTo>
                <a:lnTo>
                  <a:pt x="2229" y="3653"/>
                </a:lnTo>
                <a:lnTo>
                  <a:pt x="2224" y="3635"/>
                </a:lnTo>
                <a:lnTo>
                  <a:pt x="2221" y="3619"/>
                </a:lnTo>
                <a:lnTo>
                  <a:pt x="2218" y="3601"/>
                </a:lnTo>
                <a:lnTo>
                  <a:pt x="2210" y="3560"/>
                </a:lnTo>
                <a:lnTo>
                  <a:pt x="2206" y="3535"/>
                </a:lnTo>
                <a:lnTo>
                  <a:pt x="2199" y="3511"/>
                </a:lnTo>
                <a:lnTo>
                  <a:pt x="2194" y="3490"/>
                </a:lnTo>
                <a:lnTo>
                  <a:pt x="2188" y="3475"/>
                </a:lnTo>
                <a:lnTo>
                  <a:pt x="2200" y="3476"/>
                </a:lnTo>
                <a:lnTo>
                  <a:pt x="2213" y="3476"/>
                </a:lnTo>
                <a:lnTo>
                  <a:pt x="2224" y="3474"/>
                </a:lnTo>
                <a:lnTo>
                  <a:pt x="2237" y="3470"/>
                </a:lnTo>
                <a:lnTo>
                  <a:pt x="2247" y="3469"/>
                </a:lnTo>
                <a:lnTo>
                  <a:pt x="2257" y="3468"/>
                </a:lnTo>
                <a:lnTo>
                  <a:pt x="2270" y="3464"/>
                </a:lnTo>
                <a:lnTo>
                  <a:pt x="2282" y="3460"/>
                </a:lnTo>
                <a:lnTo>
                  <a:pt x="2289" y="3458"/>
                </a:lnTo>
                <a:lnTo>
                  <a:pt x="2294" y="3455"/>
                </a:lnTo>
                <a:lnTo>
                  <a:pt x="2299" y="3452"/>
                </a:lnTo>
                <a:lnTo>
                  <a:pt x="2303" y="3448"/>
                </a:lnTo>
                <a:lnTo>
                  <a:pt x="2305" y="3443"/>
                </a:lnTo>
                <a:lnTo>
                  <a:pt x="2307" y="3437"/>
                </a:lnTo>
                <a:lnTo>
                  <a:pt x="2310" y="3422"/>
                </a:lnTo>
                <a:lnTo>
                  <a:pt x="2313" y="3404"/>
                </a:lnTo>
                <a:lnTo>
                  <a:pt x="2315" y="3382"/>
                </a:lnTo>
                <a:lnTo>
                  <a:pt x="2318" y="3358"/>
                </a:lnTo>
                <a:lnTo>
                  <a:pt x="2318" y="3345"/>
                </a:lnTo>
                <a:lnTo>
                  <a:pt x="2317" y="3332"/>
                </a:lnTo>
                <a:lnTo>
                  <a:pt x="2314" y="3317"/>
                </a:lnTo>
                <a:lnTo>
                  <a:pt x="2312" y="3304"/>
                </a:lnTo>
                <a:lnTo>
                  <a:pt x="2309" y="3291"/>
                </a:lnTo>
                <a:lnTo>
                  <a:pt x="2304" y="3278"/>
                </a:lnTo>
                <a:lnTo>
                  <a:pt x="2303" y="3255"/>
                </a:lnTo>
                <a:lnTo>
                  <a:pt x="2303" y="3229"/>
                </a:lnTo>
                <a:lnTo>
                  <a:pt x="2303" y="3198"/>
                </a:lnTo>
                <a:lnTo>
                  <a:pt x="2305" y="3180"/>
                </a:lnTo>
                <a:lnTo>
                  <a:pt x="2306" y="3163"/>
                </a:lnTo>
                <a:lnTo>
                  <a:pt x="2309" y="3144"/>
                </a:lnTo>
                <a:lnTo>
                  <a:pt x="2312" y="3126"/>
                </a:lnTo>
                <a:lnTo>
                  <a:pt x="2317" y="3108"/>
                </a:lnTo>
                <a:lnTo>
                  <a:pt x="2323" y="3091"/>
                </a:lnTo>
                <a:lnTo>
                  <a:pt x="2329" y="3074"/>
                </a:lnTo>
                <a:lnTo>
                  <a:pt x="2337" y="3059"/>
                </a:lnTo>
                <a:lnTo>
                  <a:pt x="2345" y="3029"/>
                </a:lnTo>
                <a:lnTo>
                  <a:pt x="2352" y="2998"/>
                </a:lnTo>
                <a:lnTo>
                  <a:pt x="2359" y="2960"/>
                </a:lnTo>
                <a:lnTo>
                  <a:pt x="2365" y="2922"/>
                </a:lnTo>
                <a:lnTo>
                  <a:pt x="2368" y="2903"/>
                </a:lnTo>
                <a:lnTo>
                  <a:pt x="2370" y="2884"/>
                </a:lnTo>
                <a:lnTo>
                  <a:pt x="2372" y="2869"/>
                </a:lnTo>
                <a:lnTo>
                  <a:pt x="2372" y="2854"/>
                </a:lnTo>
                <a:lnTo>
                  <a:pt x="2369" y="2843"/>
                </a:lnTo>
                <a:lnTo>
                  <a:pt x="2366" y="2834"/>
                </a:lnTo>
                <a:lnTo>
                  <a:pt x="2398" y="2865"/>
                </a:lnTo>
                <a:lnTo>
                  <a:pt x="2471" y="2933"/>
                </a:lnTo>
                <a:lnTo>
                  <a:pt x="2512" y="2971"/>
                </a:lnTo>
                <a:lnTo>
                  <a:pt x="2550" y="3004"/>
                </a:lnTo>
                <a:lnTo>
                  <a:pt x="2580" y="3030"/>
                </a:lnTo>
                <a:lnTo>
                  <a:pt x="2591" y="3038"/>
                </a:lnTo>
                <a:lnTo>
                  <a:pt x="2600" y="3042"/>
                </a:lnTo>
                <a:lnTo>
                  <a:pt x="2611" y="3053"/>
                </a:lnTo>
                <a:lnTo>
                  <a:pt x="2639" y="3077"/>
                </a:lnTo>
                <a:lnTo>
                  <a:pt x="2670" y="3108"/>
                </a:lnTo>
                <a:lnTo>
                  <a:pt x="2683" y="3121"/>
                </a:lnTo>
                <a:lnTo>
                  <a:pt x="2692" y="3131"/>
                </a:lnTo>
                <a:lnTo>
                  <a:pt x="2719" y="3151"/>
                </a:lnTo>
                <a:lnTo>
                  <a:pt x="2749" y="3170"/>
                </a:lnTo>
                <a:lnTo>
                  <a:pt x="2786" y="3193"/>
                </a:lnTo>
                <a:lnTo>
                  <a:pt x="2808" y="3204"/>
                </a:lnTo>
                <a:lnTo>
                  <a:pt x="2830" y="3214"/>
                </a:lnTo>
                <a:lnTo>
                  <a:pt x="2853" y="3225"/>
                </a:lnTo>
                <a:lnTo>
                  <a:pt x="2877" y="3234"/>
                </a:lnTo>
                <a:lnTo>
                  <a:pt x="2900" y="3242"/>
                </a:lnTo>
                <a:lnTo>
                  <a:pt x="2923" y="3249"/>
                </a:lnTo>
                <a:lnTo>
                  <a:pt x="2945" y="3252"/>
                </a:lnTo>
                <a:lnTo>
                  <a:pt x="2957" y="3253"/>
                </a:lnTo>
                <a:lnTo>
                  <a:pt x="2968" y="3254"/>
                </a:lnTo>
                <a:lnTo>
                  <a:pt x="2993" y="3254"/>
                </a:lnTo>
                <a:lnTo>
                  <a:pt x="3021" y="3255"/>
                </a:lnTo>
                <a:lnTo>
                  <a:pt x="3053" y="3258"/>
                </a:lnTo>
                <a:lnTo>
                  <a:pt x="3071" y="3260"/>
                </a:lnTo>
                <a:lnTo>
                  <a:pt x="3088" y="3263"/>
                </a:lnTo>
                <a:lnTo>
                  <a:pt x="3106" y="3267"/>
                </a:lnTo>
                <a:lnTo>
                  <a:pt x="3123" y="3272"/>
                </a:lnTo>
                <a:lnTo>
                  <a:pt x="3138" y="3279"/>
                </a:lnTo>
                <a:lnTo>
                  <a:pt x="3153" y="3286"/>
                </a:lnTo>
                <a:lnTo>
                  <a:pt x="3165" y="3295"/>
                </a:lnTo>
                <a:lnTo>
                  <a:pt x="3171" y="3299"/>
                </a:lnTo>
                <a:lnTo>
                  <a:pt x="3175" y="3305"/>
                </a:lnTo>
                <a:lnTo>
                  <a:pt x="3202" y="3320"/>
                </a:lnTo>
                <a:lnTo>
                  <a:pt x="3233" y="3336"/>
                </a:lnTo>
                <a:lnTo>
                  <a:pt x="3270" y="3353"/>
                </a:lnTo>
                <a:lnTo>
                  <a:pt x="3291" y="3363"/>
                </a:lnTo>
                <a:lnTo>
                  <a:pt x="3312" y="3372"/>
                </a:lnTo>
                <a:lnTo>
                  <a:pt x="3335" y="3380"/>
                </a:lnTo>
                <a:lnTo>
                  <a:pt x="3359" y="3388"/>
                </a:lnTo>
                <a:lnTo>
                  <a:pt x="3382" y="3395"/>
                </a:lnTo>
                <a:lnTo>
                  <a:pt x="3405" y="3400"/>
                </a:lnTo>
                <a:lnTo>
                  <a:pt x="3428" y="3403"/>
                </a:lnTo>
                <a:lnTo>
                  <a:pt x="3449" y="3405"/>
                </a:lnTo>
                <a:lnTo>
                  <a:pt x="3458" y="3407"/>
                </a:lnTo>
                <a:lnTo>
                  <a:pt x="3482" y="3414"/>
                </a:lnTo>
                <a:lnTo>
                  <a:pt x="3496" y="3419"/>
                </a:lnTo>
                <a:lnTo>
                  <a:pt x="3514" y="3425"/>
                </a:lnTo>
                <a:lnTo>
                  <a:pt x="3531" y="3433"/>
                </a:lnTo>
                <a:lnTo>
                  <a:pt x="3549" y="3443"/>
                </a:lnTo>
                <a:lnTo>
                  <a:pt x="3561" y="3451"/>
                </a:lnTo>
                <a:lnTo>
                  <a:pt x="3576" y="3459"/>
                </a:lnTo>
                <a:lnTo>
                  <a:pt x="3594" y="3469"/>
                </a:lnTo>
                <a:lnTo>
                  <a:pt x="3613" y="3478"/>
                </a:lnTo>
                <a:lnTo>
                  <a:pt x="3635" y="3486"/>
                </a:lnTo>
                <a:lnTo>
                  <a:pt x="3646" y="3489"/>
                </a:lnTo>
                <a:lnTo>
                  <a:pt x="3657" y="3491"/>
                </a:lnTo>
                <a:lnTo>
                  <a:pt x="3668" y="3492"/>
                </a:lnTo>
                <a:lnTo>
                  <a:pt x="3679" y="3492"/>
                </a:lnTo>
                <a:lnTo>
                  <a:pt x="3679" y="3493"/>
                </a:lnTo>
                <a:lnTo>
                  <a:pt x="3685" y="3499"/>
                </a:lnTo>
                <a:lnTo>
                  <a:pt x="3693" y="3503"/>
                </a:lnTo>
                <a:lnTo>
                  <a:pt x="3704" y="3506"/>
                </a:lnTo>
                <a:lnTo>
                  <a:pt x="3714" y="3509"/>
                </a:lnTo>
                <a:lnTo>
                  <a:pt x="3738" y="3512"/>
                </a:lnTo>
                <a:lnTo>
                  <a:pt x="3762" y="3515"/>
                </a:lnTo>
                <a:lnTo>
                  <a:pt x="3784" y="3516"/>
                </a:lnTo>
                <a:lnTo>
                  <a:pt x="3803" y="3516"/>
                </a:lnTo>
                <a:lnTo>
                  <a:pt x="3822" y="3516"/>
                </a:lnTo>
                <a:lnTo>
                  <a:pt x="3829" y="3517"/>
                </a:lnTo>
                <a:lnTo>
                  <a:pt x="3835" y="3520"/>
                </a:lnTo>
                <a:lnTo>
                  <a:pt x="3841" y="3525"/>
                </a:lnTo>
                <a:lnTo>
                  <a:pt x="3847" y="3530"/>
                </a:lnTo>
                <a:lnTo>
                  <a:pt x="3854" y="3540"/>
                </a:lnTo>
                <a:lnTo>
                  <a:pt x="3857" y="3544"/>
                </a:lnTo>
                <a:lnTo>
                  <a:pt x="3856" y="3547"/>
                </a:lnTo>
                <a:lnTo>
                  <a:pt x="3857" y="3550"/>
                </a:lnTo>
                <a:lnTo>
                  <a:pt x="3859" y="3558"/>
                </a:lnTo>
                <a:lnTo>
                  <a:pt x="3862" y="3566"/>
                </a:lnTo>
                <a:lnTo>
                  <a:pt x="3867" y="3574"/>
                </a:lnTo>
                <a:lnTo>
                  <a:pt x="3877" y="3589"/>
                </a:lnTo>
                <a:lnTo>
                  <a:pt x="3882" y="3594"/>
                </a:lnTo>
                <a:lnTo>
                  <a:pt x="3876" y="3613"/>
                </a:lnTo>
                <a:lnTo>
                  <a:pt x="3872" y="3630"/>
                </a:lnTo>
                <a:lnTo>
                  <a:pt x="3868" y="3649"/>
                </a:lnTo>
                <a:lnTo>
                  <a:pt x="3867" y="3649"/>
                </a:lnTo>
                <a:lnTo>
                  <a:pt x="3865" y="3650"/>
                </a:lnTo>
                <a:lnTo>
                  <a:pt x="3859" y="3658"/>
                </a:lnTo>
                <a:lnTo>
                  <a:pt x="3848" y="3677"/>
                </a:lnTo>
                <a:lnTo>
                  <a:pt x="3846" y="3682"/>
                </a:lnTo>
                <a:lnTo>
                  <a:pt x="3844" y="3688"/>
                </a:lnTo>
                <a:lnTo>
                  <a:pt x="3844" y="3694"/>
                </a:lnTo>
                <a:lnTo>
                  <a:pt x="3844" y="3698"/>
                </a:lnTo>
                <a:lnTo>
                  <a:pt x="3845" y="3702"/>
                </a:lnTo>
                <a:lnTo>
                  <a:pt x="3847" y="3706"/>
                </a:lnTo>
                <a:lnTo>
                  <a:pt x="3851" y="3713"/>
                </a:lnTo>
                <a:lnTo>
                  <a:pt x="3856" y="3719"/>
                </a:lnTo>
                <a:lnTo>
                  <a:pt x="3861" y="3723"/>
                </a:lnTo>
                <a:lnTo>
                  <a:pt x="3867" y="3726"/>
                </a:lnTo>
                <a:lnTo>
                  <a:pt x="3877" y="3723"/>
                </a:lnTo>
                <a:lnTo>
                  <a:pt x="3886" y="3720"/>
                </a:lnTo>
                <a:lnTo>
                  <a:pt x="3894" y="3714"/>
                </a:lnTo>
                <a:lnTo>
                  <a:pt x="3903" y="3708"/>
                </a:lnTo>
                <a:lnTo>
                  <a:pt x="3911" y="3701"/>
                </a:lnTo>
                <a:lnTo>
                  <a:pt x="3918" y="3694"/>
                </a:lnTo>
                <a:lnTo>
                  <a:pt x="3932" y="3678"/>
                </a:lnTo>
                <a:lnTo>
                  <a:pt x="3943" y="3661"/>
                </a:lnTo>
                <a:lnTo>
                  <a:pt x="3951" y="3648"/>
                </a:lnTo>
                <a:lnTo>
                  <a:pt x="3959" y="3636"/>
                </a:lnTo>
                <a:lnTo>
                  <a:pt x="3966" y="3628"/>
                </a:lnTo>
                <a:lnTo>
                  <a:pt x="3972" y="3619"/>
                </a:lnTo>
                <a:lnTo>
                  <a:pt x="3977" y="3610"/>
                </a:lnTo>
                <a:lnTo>
                  <a:pt x="3983" y="3599"/>
                </a:lnTo>
                <a:lnTo>
                  <a:pt x="3989" y="3583"/>
                </a:lnTo>
                <a:lnTo>
                  <a:pt x="3991" y="3575"/>
                </a:lnTo>
                <a:lnTo>
                  <a:pt x="3997" y="3561"/>
                </a:lnTo>
                <a:lnTo>
                  <a:pt x="4001" y="3545"/>
                </a:lnTo>
                <a:lnTo>
                  <a:pt x="4003" y="3530"/>
                </a:lnTo>
                <a:lnTo>
                  <a:pt x="4003" y="3513"/>
                </a:lnTo>
                <a:lnTo>
                  <a:pt x="4002" y="3497"/>
                </a:lnTo>
                <a:lnTo>
                  <a:pt x="4000" y="3481"/>
                </a:lnTo>
                <a:lnTo>
                  <a:pt x="3997" y="3465"/>
                </a:lnTo>
                <a:lnTo>
                  <a:pt x="3993" y="3450"/>
                </a:lnTo>
                <a:lnTo>
                  <a:pt x="3985" y="3423"/>
                </a:lnTo>
                <a:lnTo>
                  <a:pt x="3976" y="3401"/>
                </a:lnTo>
                <a:lnTo>
                  <a:pt x="3967" y="338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/>
        </p:spPr>
        <p:txBody>
          <a:bodyPr lIns="91394" tIns="45697" rIns="91394" bIns="45697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675">
              <a:solidFill>
                <a:srgbClr val="FFFFFF"/>
              </a:solidFill>
            </a:endParaRPr>
          </a:p>
        </p:txBody>
      </p:sp>
      <p:sp>
        <p:nvSpPr>
          <p:cNvPr id="67" name="高危人员"/>
          <p:cNvSpPr/>
          <p:nvPr/>
        </p:nvSpPr>
        <p:spPr>
          <a:xfrm>
            <a:off x="4860554" y="2651114"/>
            <a:ext cx="1758194" cy="914367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7" rIns="91394" bIns="45697" rtlCol="0" anchor="ctr"/>
          <a:lstStyle/>
          <a:p>
            <a:pPr algn="ctr"/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Temperature is abnormal</a:t>
            </a:r>
            <a:endParaRPr lang="zh-CN" altLang="en-US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3" r="42337"/>
          <a:stretch/>
        </p:blipFill>
        <p:spPr>
          <a:xfrm flipH="1">
            <a:off x="3721816" y="1301532"/>
            <a:ext cx="624298" cy="1420635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6783021" y="2768829"/>
            <a:ext cx="45719" cy="1504102"/>
            <a:chOff x="4701620" y="1447800"/>
            <a:chExt cx="48179" cy="5059680"/>
          </a:xfrm>
        </p:grpSpPr>
        <p:sp>
          <p:nvSpPr>
            <p:cNvPr id="51" name="矩形 50"/>
            <p:cNvSpPr/>
            <p:nvPr/>
          </p:nvSpPr>
          <p:spPr>
            <a:xfrm>
              <a:off x="4704080" y="1447800"/>
              <a:ext cx="45719" cy="12649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/>
            </a:p>
          </p:txBody>
        </p:sp>
        <p:sp>
          <p:nvSpPr>
            <p:cNvPr id="52" name="矩形 51"/>
            <p:cNvSpPr/>
            <p:nvPr/>
          </p:nvSpPr>
          <p:spPr>
            <a:xfrm>
              <a:off x="4702850" y="2712720"/>
              <a:ext cx="45719" cy="126492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/>
            </a:p>
          </p:txBody>
        </p:sp>
        <p:sp>
          <p:nvSpPr>
            <p:cNvPr id="53" name="矩形 52"/>
            <p:cNvSpPr/>
            <p:nvPr/>
          </p:nvSpPr>
          <p:spPr>
            <a:xfrm>
              <a:off x="4702850" y="3977640"/>
              <a:ext cx="45719" cy="12649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/>
            </a:p>
          </p:txBody>
        </p:sp>
        <p:sp>
          <p:nvSpPr>
            <p:cNvPr id="54" name="矩形 53"/>
            <p:cNvSpPr/>
            <p:nvPr/>
          </p:nvSpPr>
          <p:spPr>
            <a:xfrm>
              <a:off x="4701620" y="5242560"/>
              <a:ext cx="45719" cy="126492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/>
            </a:p>
          </p:txBody>
        </p:sp>
      </p:grpSp>
      <p:pic>
        <p:nvPicPr>
          <p:cNvPr id="55" name="Picture 2" descr="https://ss1.bdstatic.com/70cFuXSh_Q1YnxGkpoWK1HF6hhy/it/u=2091562187,364484838&amp;fm=26&amp;gp=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50" y="3775140"/>
            <a:ext cx="452083" cy="41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高危人员"/>
          <p:cNvSpPr/>
          <p:nvPr/>
        </p:nvSpPr>
        <p:spPr>
          <a:xfrm>
            <a:off x="4254136" y="1400251"/>
            <a:ext cx="1758194" cy="914367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7" rIns="91394" bIns="45697" rtlCol="0" anchor="ctr"/>
          <a:lstStyle/>
          <a:p>
            <a:pPr algn="ctr"/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Temperature is a</a:t>
            </a:r>
            <a:r>
              <a:rPr lang="en-US" altLang="zh-CN" sz="9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bnormal</a:t>
            </a:r>
            <a:endParaRPr lang="zh-CN" altLang="en-US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044" y="1173923"/>
            <a:ext cx="556414" cy="861403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57" y="2708841"/>
            <a:ext cx="556414" cy="86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1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09877E-6 L 0.30955 -0.001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0955 -0.00154 L 0.74618 0.0083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5679E-6 L 0.30868 -0.0006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0868 -0.00061 L 0.75833 -0.0006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" grpId="0" animBg="1"/>
      <p:bldP spid="478" grpId="1" animBg="1"/>
      <p:bldP spid="548" grpId="0" animBg="1"/>
      <p:bldP spid="548" grpId="1" animBg="1"/>
      <p:bldP spid="67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191640" y="196954"/>
            <a:ext cx="6810912" cy="376858"/>
          </a:xfrm>
          <a:prstGeom prst="rect">
            <a:avLst/>
          </a:prstGeom>
        </p:spPr>
        <p:txBody>
          <a:bodyPr wrap="square" lIns="68531" tIns="34270" rIns="68531" bIns="34270">
            <a:spAutoFit/>
          </a:bodyPr>
          <a:lstStyle/>
          <a:p>
            <a:r>
              <a:rPr lang="en-US" altLang="zh-CN" sz="1999" b="1" dirty="0">
                <a:solidFill>
                  <a:srgbClr val="00B0F0"/>
                </a:solidFill>
                <a:latin typeface="Microsoft YaHei" charset="0"/>
                <a:ea typeface="Microsoft YaHei" charset="0"/>
                <a:cs typeface="Microsoft YaHei" charset="0"/>
              </a:rPr>
              <a:t>Solution</a:t>
            </a:r>
            <a:endParaRPr lang="zh-CN" altLang="en-US" sz="1000" dirty="0">
              <a:solidFill>
                <a:srgbClr val="00B0F0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182490" y="1316332"/>
            <a:ext cx="1878330" cy="682181"/>
            <a:chOff x="2579140" y="717258"/>
            <a:chExt cx="2294534" cy="748850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140" y="854380"/>
              <a:ext cx="1035341" cy="540902"/>
            </a:xfrm>
            <a:prstGeom prst="rect">
              <a:avLst/>
            </a:prstGeom>
          </p:spPr>
        </p:pic>
        <p:pic>
          <p:nvPicPr>
            <p:cNvPr id="39" name="Picture 3" descr="C:\Users\Daniel\Desktop\图标-PNG\大屏-PNG\液晶拼接屏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6" t="17347" r="14731" b="14907"/>
            <a:stretch/>
          </p:blipFill>
          <p:spPr bwMode="auto">
            <a:xfrm>
              <a:off x="4107273" y="717258"/>
              <a:ext cx="766401" cy="748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文本框 39"/>
          <p:cNvSpPr txBox="1"/>
          <p:nvPr/>
        </p:nvSpPr>
        <p:spPr>
          <a:xfrm>
            <a:off x="886748" y="1449697"/>
            <a:ext cx="2003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C000"/>
                </a:solidFill>
                <a:latin typeface="+mj-ea"/>
                <a:ea typeface="+mj-ea"/>
              </a:rPr>
              <a:t>M</a:t>
            </a:r>
            <a:r>
              <a:rPr lang="en-US" altLang="zh-CN" sz="1200" b="1" dirty="0" smtClean="0">
                <a:solidFill>
                  <a:srgbClr val="FFC000"/>
                </a:solidFill>
                <a:latin typeface="+mj-ea"/>
                <a:ea typeface="+mj-ea"/>
              </a:rPr>
              <a:t>onitoring </a:t>
            </a:r>
            <a:r>
              <a:rPr lang="en-US" altLang="zh-CN" sz="1200" b="1" dirty="0">
                <a:solidFill>
                  <a:srgbClr val="FFC000"/>
                </a:solidFill>
                <a:latin typeface="+mj-ea"/>
                <a:ea typeface="+mj-ea"/>
              </a:rPr>
              <a:t>center</a:t>
            </a:r>
            <a:endParaRPr lang="zh-CN" altLang="en-US" sz="1200" b="1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>
            <a:off x="4729890" y="2886506"/>
            <a:ext cx="4054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536807" y="2396027"/>
            <a:ext cx="4402181" cy="2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1178881" y="1129306"/>
            <a:ext cx="4996474" cy="110397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6600" dirty="0">
              <a:solidFill>
                <a:schemeClr val="accent5">
                  <a:alpha val="10000"/>
                </a:schemeClr>
              </a:solidFill>
              <a:latin typeface="站酷高端黑" panose="02010600030101010101" pitchFamily="2" charset="-122"/>
              <a:ea typeface="站酷高端黑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04258" y="1139988"/>
            <a:ext cx="5179424" cy="110397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600" dirty="0">
              <a:solidFill>
                <a:schemeClr val="accent5">
                  <a:alpha val="10000"/>
                </a:schemeClr>
              </a:solidFill>
              <a:latin typeface="站酷高端黑" panose="02010600030101010101" pitchFamily="2" charset="-122"/>
              <a:ea typeface="站酷高端黑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45" name="Picture 10" descr="https://ss3.bdstatic.com/70cFv8Sh_Q1YnxGkpoWK1HF6hhy/it/u=1246602995,143454922&amp;fm=26&amp;gp=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317" y="3464611"/>
            <a:ext cx="360964" cy="38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4"/>
          <p:cNvSpPr txBox="1"/>
          <p:nvPr/>
        </p:nvSpPr>
        <p:spPr>
          <a:xfrm>
            <a:off x="819445" y="3992938"/>
            <a:ext cx="65915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" dirty="0" smtClean="0">
                <a:solidFill>
                  <a:schemeClr val="bg1"/>
                </a:solidFill>
                <a:latin typeface="+mj-ea"/>
                <a:ea typeface="+mj-ea"/>
              </a:rPr>
              <a:t>ASI7213X-T1</a:t>
            </a:r>
            <a:endParaRPr lang="zh-CN" altLang="en-US" sz="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777032" y="2559165"/>
            <a:ext cx="2639225" cy="193160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600" dirty="0">
              <a:solidFill>
                <a:schemeClr val="accent5">
                  <a:alpha val="10000"/>
                </a:schemeClr>
              </a:solidFill>
              <a:latin typeface="站酷高端黑" panose="02010600030101010101" pitchFamily="2" charset="-122"/>
              <a:ea typeface="站酷高端黑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80" name="直接连接符 79"/>
          <p:cNvCxnSpPr/>
          <p:nvPr/>
        </p:nvCxnSpPr>
        <p:spPr>
          <a:xfrm>
            <a:off x="1542551" y="2398672"/>
            <a:ext cx="234" cy="49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5938988" y="2395364"/>
            <a:ext cx="0" cy="45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H="1">
            <a:off x="1536656" y="2847390"/>
            <a:ext cx="8720" cy="309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矩形 88"/>
          <p:cNvSpPr/>
          <p:nvPr/>
        </p:nvSpPr>
        <p:spPr>
          <a:xfrm>
            <a:off x="1535564" y="4021147"/>
            <a:ext cx="116570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" dirty="0" smtClean="0">
                <a:solidFill>
                  <a:schemeClr val="bg1"/>
                </a:solidFill>
                <a:latin typeface="+mj-ea"/>
              </a:rPr>
              <a:t>ASI7213X-T1+ASF172X-T1</a:t>
            </a:r>
            <a:endParaRPr lang="zh-CN" altLang="en-US" sz="600" dirty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90" name="直接连接符 89"/>
          <p:cNvCxnSpPr/>
          <p:nvPr/>
        </p:nvCxnSpPr>
        <p:spPr>
          <a:xfrm flipH="1">
            <a:off x="1980462" y="3157738"/>
            <a:ext cx="387" cy="220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1092146" y="3157003"/>
            <a:ext cx="8891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H="1">
            <a:off x="1092890" y="3158042"/>
            <a:ext cx="387" cy="220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/>
          <p:nvPr/>
        </p:nvCxnSpPr>
        <p:spPr>
          <a:xfrm>
            <a:off x="1536656" y="2846607"/>
            <a:ext cx="2651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10" descr="https://ss3.bdstatic.com/70cFv8Sh_Q1YnxGkpoWK1HF6hhy/it/u=1246602995,143454922&amp;fm=26&amp;gp=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073" y="3431503"/>
            <a:ext cx="360964" cy="38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矩形 101"/>
          <p:cNvSpPr/>
          <p:nvPr/>
        </p:nvSpPr>
        <p:spPr>
          <a:xfrm>
            <a:off x="3685849" y="2568224"/>
            <a:ext cx="2297834" cy="193160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600" dirty="0">
              <a:solidFill>
                <a:schemeClr val="accent5">
                  <a:alpha val="10000"/>
                </a:schemeClr>
              </a:solidFill>
              <a:latin typeface="站酷高端黑" panose="02010600030101010101" pitchFamily="2" charset="-122"/>
              <a:ea typeface="站酷高端黑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107" name="直接连接符 106"/>
          <p:cNvCxnSpPr/>
          <p:nvPr/>
        </p:nvCxnSpPr>
        <p:spPr>
          <a:xfrm>
            <a:off x="4729464" y="2886506"/>
            <a:ext cx="426" cy="287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矩形 108"/>
          <p:cNvSpPr/>
          <p:nvPr/>
        </p:nvSpPr>
        <p:spPr>
          <a:xfrm>
            <a:off x="3926633" y="4053804"/>
            <a:ext cx="7585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" dirty="0" smtClean="0">
                <a:solidFill>
                  <a:schemeClr val="bg1"/>
                </a:solidFill>
                <a:latin typeface="+mj-ea"/>
                <a:ea typeface="+mj-ea"/>
              </a:rPr>
              <a:t>DHI-ASGB8xxX</a:t>
            </a:r>
            <a:endParaRPr lang="zh-CN" altLang="en-US" sz="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10" name="直接连接符 109"/>
          <p:cNvCxnSpPr/>
          <p:nvPr/>
        </p:nvCxnSpPr>
        <p:spPr>
          <a:xfrm flipH="1">
            <a:off x="5175456" y="3166797"/>
            <a:ext cx="387" cy="220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>
            <a:off x="4287140" y="3166062"/>
            <a:ext cx="8891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/>
          <p:nvPr/>
        </p:nvCxnSpPr>
        <p:spPr>
          <a:xfrm flipH="1">
            <a:off x="4287884" y="3167101"/>
            <a:ext cx="387" cy="220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箭头连接符 112"/>
          <p:cNvCxnSpPr/>
          <p:nvPr/>
        </p:nvCxnSpPr>
        <p:spPr>
          <a:xfrm flipH="1">
            <a:off x="5671891" y="2847390"/>
            <a:ext cx="2670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63"/>
          <p:cNvSpPr txBox="1"/>
          <p:nvPr/>
        </p:nvSpPr>
        <p:spPr>
          <a:xfrm>
            <a:off x="5252238" y="3073729"/>
            <a:ext cx="61106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dirty="0" err="1"/>
              <a:t>Dss</a:t>
            </a:r>
            <a:r>
              <a:rPr lang="en-US" altLang="zh-CN" dirty="0"/>
              <a:t> express</a:t>
            </a:r>
            <a:endParaRPr lang="zh-CN" altLang="en-US" dirty="0"/>
          </a:p>
        </p:txBody>
      </p:sp>
      <p:cxnSp>
        <p:nvCxnSpPr>
          <p:cNvPr id="121" name="直接连接符 120"/>
          <p:cNvCxnSpPr/>
          <p:nvPr/>
        </p:nvCxnSpPr>
        <p:spPr>
          <a:xfrm>
            <a:off x="3607656" y="1903106"/>
            <a:ext cx="0" cy="480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矩形 123"/>
          <p:cNvSpPr/>
          <p:nvPr/>
        </p:nvSpPr>
        <p:spPr>
          <a:xfrm>
            <a:off x="6865897" y="1472219"/>
            <a:ext cx="1952861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/>
                </a:solidFill>
                <a:latin typeface="+mj-ea"/>
                <a:ea typeface="+mj-ea"/>
              </a:rPr>
              <a:t>Non-contact </a:t>
            </a:r>
            <a:r>
              <a:rPr lang="en-US" altLang="zh-CN" sz="1100" dirty="0">
                <a:solidFill>
                  <a:schemeClr val="bg1"/>
                </a:solidFill>
                <a:latin typeface="+mj-ea"/>
                <a:ea typeface="+mj-ea"/>
              </a:rPr>
              <a:t>temperature </a:t>
            </a:r>
            <a:r>
              <a:rPr lang="en-US" altLang="zh-CN" sz="1100" dirty="0" smtClean="0">
                <a:solidFill>
                  <a:schemeClr val="bg1"/>
                </a:solidFill>
                <a:latin typeface="+mj-ea"/>
                <a:ea typeface="+mj-ea"/>
              </a:rPr>
              <a:t>measurement</a:t>
            </a:r>
            <a:endParaRPr lang="zh-CN" altLang="en-US" sz="11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5" name="右箭头 124"/>
          <p:cNvSpPr/>
          <p:nvPr/>
        </p:nvSpPr>
        <p:spPr>
          <a:xfrm rot="5400000">
            <a:off x="7265199" y="2063121"/>
            <a:ext cx="557551" cy="341787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6600" dirty="0">
              <a:solidFill>
                <a:schemeClr val="accent5">
                  <a:alpha val="10000"/>
                </a:schemeClr>
              </a:solidFill>
              <a:latin typeface="站酷高端黑" panose="02010600030101010101" pitchFamily="2" charset="-122"/>
              <a:ea typeface="站酷高端黑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7027926" y="2625218"/>
            <a:ext cx="1168798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/>
                </a:solidFill>
                <a:latin typeface="+mj-ea"/>
                <a:ea typeface="+mj-ea"/>
              </a:rPr>
              <a:t>Manual review</a:t>
            </a:r>
            <a:endParaRPr lang="zh-CN" altLang="en-US" sz="105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7021021" y="3721948"/>
            <a:ext cx="1476936" cy="4154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  <a:latin typeface="+mj-ea"/>
                <a:ea typeface="+mj-ea"/>
              </a:rPr>
              <a:t>Activate emergency plan</a:t>
            </a:r>
            <a:endParaRPr lang="zh-CN" altLang="en-US" sz="105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8" name="右箭头 127"/>
          <p:cNvSpPr/>
          <p:nvPr/>
        </p:nvSpPr>
        <p:spPr>
          <a:xfrm rot="5400000">
            <a:off x="7265199" y="3142178"/>
            <a:ext cx="557551" cy="341787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6600" dirty="0">
              <a:solidFill>
                <a:schemeClr val="accent5">
                  <a:alpha val="10000"/>
                </a:schemeClr>
              </a:solidFill>
              <a:latin typeface="站酷高端黑" panose="02010600030101010101" pitchFamily="2" charset="-122"/>
              <a:ea typeface="站酷高端黑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7595565" y="3147226"/>
            <a:ext cx="12231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Abnormal confirmation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6850733" y="1249493"/>
            <a:ext cx="1982507" cy="333315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600" dirty="0">
              <a:solidFill>
                <a:schemeClr val="accent5">
                  <a:alpha val="10000"/>
                </a:schemeClr>
              </a:solidFill>
              <a:latin typeface="站酷高端黑" panose="02010600030101010101" pitchFamily="2" charset="-122"/>
              <a:ea typeface="站酷高端黑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31" name="Picture 8" descr="https://timgsa.baidu.com/timg?image&amp;quality=80&amp;size=b9999_10000&amp;sec=1579683268402&amp;di=59a760b9e63c2c864289d925298bee4c&amp;imgtype=0&amp;src=http%3A%2F%2Fa.vpimg3.com%2Fupload%2Fmerchandise%2Fpdc%2F039%2F001%2F439458846000001039%2F0%2F4022167652096-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938" y="2493255"/>
            <a:ext cx="433797" cy="54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矩形 131"/>
          <p:cNvSpPr/>
          <p:nvPr/>
        </p:nvSpPr>
        <p:spPr>
          <a:xfrm>
            <a:off x="6841908" y="1110426"/>
            <a:ext cx="1065237" cy="27699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200" dirty="0">
                <a:solidFill>
                  <a:schemeClr val="bg1"/>
                </a:solidFill>
                <a:latin typeface="+mj-ea"/>
                <a:ea typeface="+mj-ea"/>
              </a:rPr>
              <a:t>P</a:t>
            </a:r>
            <a:r>
              <a:rPr kumimoji="1" lang="en-US" altLang="zh-CN" sz="1200" dirty="0" smtClean="0">
                <a:solidFill>
                  <a:schemeClr val="bg1"/>
                </a:solidFill>
                <a:latin typeface="+mj-ea"/>
                <a:ea typeface="+mj-ea"/>
              </a:rPr>
              <a:t>rocess</a:t>
            </a:r>
            <a:endParaRPr lang="zh-CN" altLang="en-US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7" name="文本框 136"/>
          <p:cNvSpPr txBox="1"/>
          <p:nvPr/>
        </p:nvSpPr>
        <p:spPr>
          <a:xfrm>
            <a:off x="4001148" y="4223685"/>
            <a:ext cx="1706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solidFill>
                  <a:srgbClr val="FFC000"/>
                </a:solidFill>
                <a:latin typeface="+mj-ea"/>
              </a:rPr>
              <a:t>turnstiles</a:t>
            </a:r>
            <a:endParaRPr lang="zh-CN" altLang="en-US" sz="1100" b="1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138" name="文本框 137"/>
          <p:cNvSpPr txBox="1"/>
          <p:nvPr/>
        </p:nvSpPr>
        <p:spPr>
          <a:xfrm>
            <a:off x="786516" y="4213999"/>
            <a:ext cx="1706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solidFill>
                  <a:srgbClr val="FFC000"/>
                </a:solidFill>
                <a:latin typeface="+mj-ea"/>
                <a:ea typeface="+mj-ea"/>
              </a:rPr>
              <a:t>standalone</a:t>
            </a:r>
            <a:endParaRPr lang="zh-CN" altLang="en-US" sz="1100" b="1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pic>
        <p:nvPicPr>
          <p:cNvPr id="146" name="Picture 2" descr="https://ss1.bdstatic.com/70cFuXSh_Q1YnxGkpoWK1HF6hhy/it/u=2091562187,364484838&amp;fm=26&amp;gp=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33" y="2553321"/>
            <a:ext cx="575933" cy="57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450" y="3378707"/>
            <a:ext cx="834006" cy="706628"/>
          </a:xfrm>
          <a:prstGeom prst="rect">
            <a:avLst/>
          </a:prstGeom>
        </p:spPr>
      </p:pic>
      <p:sp>
        <p:nvSpPr>
          <p:cNvPr id="148" name="矩形 147"/>
          <p:cNvSpPr/>
          <p:nvPr/>
        </p:nvSpPr>
        <p:spPr>
          <a:xfrm>
            <a:off x="4739623" y="4069102"/>
            <a:ext cx="92204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" dirty="0" smtClean="0">
                <a:solidFill>
                  <a:schemeClr val="bg1"/>
                </a:solidFill>
                <a:latin typeface="+mj-ea"/>
                <a:ea typeface="+mj-ea"/>
              </a:rPr>
              <a:t>DHI-ASI7223X-A-T1</a:t>
            </a:r>
            <a:endParaRPr lang="zh-CN" altLang="en-US" sz="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49" name="直接箭头连接符 148"/>
          <p:cNvCxnSpPr/>
          <p:nvPr/>
        </p:nvCxnSpPr>
        <p:spPr>
          <a:xfrm>
            <a:off x="4030031" y="1681293"/>
            <a:ext cx="4054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 descr="https://fileservices.dahuatech.com/files/20161201/%E5%89%8D48-HDS2.p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69" y="2685605"/>
            <a:ext cx="491331" cy="30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63"/>
          <p:cNvSpPr txBox="1"/>
          <p:nvPr/>
        </p:nvSpPr>
        <p:spPr>
          <a:xfrm>
            <a:off x="1790782" y="2944406"/>
            <a:ext cx="5325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dirty="0" smtClean="0"/>
              <a:t>NVR-5X-I</a:t>
            </a:r>
            <a:endParaRPr lang="zh-CN" altLang="en-US" dirty="0"/>
          </a:p>
        </p:txBody>
      </p:sp>
      <p:sp>
        <p:nvSpPr>
          <p:cNvPr id="55" name="TextBox 63"/>
          <p:cNvSpPr txBox="1"/>
          <p:nvPr/>
        </p:nvSpPr>
        <p:spPr>
          <a:xfrm>
            <a:off x="2634456" y="3113379"/>
            <a:ext cx="61106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dirty="0" err="1"/>
              <a:t>Dss</a:t>
            </a:r>
            <a:r>
              <a:rPr lang="en-US" altLang="zh-CN" dirty="0"/>
              <a:t> express</a:t>
            </a:r>
            <a:endParaRPr lang="zh-CN" altLang="en-US" dirty="0"/>
          </a:p>
        </p:txBody>
      </p:sp>
      <p:pic>
        <p:nvPicPr>
          <p:cNvPr id="56" name="Picture 2" descr="https://ss1.bdstatic.com/70cFuXSh_Q1YnxGkpoWK1HF6hhy/it/u=2091562187,364484838&amp;fm=26&amp;gp=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557" y="2592971"/>
            <a:ext cx="575933" cy="57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63"/>
          <p:cNvSpPr txBox="1"/>
          <p:nvPr/>
        </p:nvSpPr>
        <p:spPr>
          <a:xfrm>
            <a:off x="2300998" y="2810139"/>
            <a:ext cx="29687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dirty="0" smtClean="0"/>
              <a:t>OR</a:t>
            </a:r>
            <a:endParaRPr lang="zh-CN" altLang="en-US" dirty="0"/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45" y="3408809"/>
            <a:ext cx="358541" cy="614257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9" r="33105"/>
          <a:stretch/>
        </p:blipFill>
        <p:spPr>
          <a:xfrm>
            <a:off x="1960327" y="3289476"/>
            <a:ext cx="361266" cy="817333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8" y="3336820"/>
            <a:ext cx="481327" cy="82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5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矩形 501"/>
          <p:cNvSpPr/>
          <p:nvPr/>
        </p:nvSpPr>
        <p:spPr>
          <a:xfrm>
            <a:off x="191640" y="185666"/>
            <a:ext cx="6810912" cy="346208"/>
          </a:xfrm>
          <a:prstGeom prst="rect">
            <a:avLst/>
          </a:prstGeom>
        </p:spPr>
        <p:txBody>
          <a:bodyPr wrap="square" lIns="68531" tIns="34270" rIns="68531" bIns="3427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1999" b="1" dirty="0">
                <a:solidFill>
                  <a:srgbClr val="00B0F0"/>
                </a:solidFill>
                <a:latin typeface="Microsoft YaHei" charset="0"/>
                <a:ea typeface="Microsoft YaHei" charset="0"/>
                <a:cs typeface="Microsoft YaHei" charset="0"/>
              </a:rPr>
              <a:t>Products</a:t>
            </a:r>
            <a:endParaRPr lang="zh-CN" altLang="en-US" sz="1999" b="1" dirty="0">
              <a:solidFill>
                <a:srgbClr val="00B0F0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1640" y="2771357"/>
            <a:ext cx="4222111" cy="2065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Features: t</a:t>
            </a:r>
            <a:r>
              <a:rPr lang="en-US" altLang="zh-CN" dirty="0" smtClean="0">
                <a:solidFill>
                  <a:srgbClr val="FF0000"/>
                </a:solidFill>
              </a:rPr>
              <a:t>emperature </a:t>
            </a:r>
            <a:r>
              <a:rPr lang="en-US" altLang="zh-CN" dirty="0">
                <a:solidFill>
                  <a:srgbClr val="FF0000"/>
                </a:solidFill>
              </a:rPr>
              <a:t>m</a:t>
            </a:r>
            <a:r>
              <a:rPr lang="en-US" altLang="zh-CN" dirty="0" smtClean="0">
                <a:solidFill>
                  <a:srgbClr val="FF0000"/>
                </a:solidFill>
              </a:rPr>
              <a:t>onitoring </a:t>
            </a:r>
            <a:r>
              <a:rPr lang="en-US" altLang="zh-CN" dirty="0">
                <a:solidFill>
                  <a:srgbClr val="FF0000"/>
                </a:solidFill>
              </a:rPr>
              <a:t>\ no contact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solidFill>
                  <a:schemeClr val="bg1"/>
                </a:solidFill>
              </a:rPr>
              <a:t>7-inch touch screen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solidFill>
                  <a:schemeClr val="bg1"/>
                </a:solidFill>
              </a:rPr>
              <a:t>Ambient</a:t>
            </a:r>
            <a:r>
              <a:rPr lang="en-US" altLang="zh-CN" sz="1200" dirty="0">
                <a:solidFill>
                  <a:schemeClr val="bg1"/>
                </a:solidFill>
              </a:rPr>
              <a:t> temperature range </a:t>
            </a:r>
            <a:r>
              <a:rPr lang="zh-CN" altLang="en-US" sz="1200" dirty="0" smtClean="0">
                <a:solidFill>
                  <a:schemeClr val="bg1"/>
                </a:solidFill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16°C ~ 32°C</a:t>
            </a:r>
            <a:endParaRPr lang="en-US" altLang="zh-CN" sz="120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solidFill>
                  <a:schemeClr val="bg1"/>
                </a:solidFill>
              </a:rPr>
              <a:t>Temperature </a:t>
            </a:r>
            <a:r>
              <a:rPr lang="en-US" altLang="zh-CN" sz="1200" dirty="0">
                <a:solidFill>
                  <a:schemeClr val="bg1"/>
                </a:solidFill>
              </a:rPr>
              <a:t>accuracy: </a:t>
            </a:r>
            <a:r>
              <a:rPr kumimoji="1"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kumimoji="1"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</a:t>
            </a:r>
            <a:r>
              <a:rPr kumimoji="1"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℃ 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/>
                </a:solidFill>
              </a:rPr>
              <a:t>Temperature monitoring distance</a:t>
            </a:r>
            <a:r>
              <a:rPr lang="zh-CN" altLang="en-US" sz="1200" dirty="0" smtClean="0">
                <a:solidFill>
                  <a:schemeClr val="bg1"/>
                </a:solidFill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0.3m ~ 1.8m</a:t>
            </a:r>
            <a:endParaRPr lang="en-US" altLang="zh-CN" sz="120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solidFill>
                  <a:schemeClr val="bg1"/>
                </a:solidFill>
              </a:rPr>
              <a:t>Sound </a:t>
            </a:r>
            <a:r>
              <a:rPr lang="en-US" altLang="zh-CN" sz="1200" dirty="0">
                <a:solidFill>
                  <a:schemeClr val="bg1"/>
                </a:solidFill>
              </a:rPr>
              <a:t>prompt: Temperature abnormal </a:t>
            </a:r>
            <a:r>
              <a:rPr lang="en-US" altLang="zh-CN" sz="1200" dirty="0" smtClean="0">
                <a:solidFill>
                  <a:schemeClr val="bg1"/>
                </a:solidFill>
              </a:rPr>
              <a:t>alarm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solidFill>
                  <a:schemeClr val="bg1"/>
                </a:solidFill>
              </a:rPr>
              <a:t>Unlock </a:t>
            </a:r>
            <a:r>
              <a:rPr lang="en-US" altLang="zh-CN" sz="1200" dirty="0">
                <a:solidFill>
                  <a:schemeClr val="bg1"/>
                </a:solidFill>
              </a:rPr>
              <a:t>Mode: </a:t>
            </a:r>
            <a:r>
              <a:rPr lang="en-US" altLang="zh-CN" sz="1200" dirty="0" smtClean="0">
                <a:solidFill>
                  <a:schemeClr val="bg1"/>
                </a:solidFill>
              </a:rPr>
              <a:t>Face/Card/Password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584165" y="814519"/>
            <a:ext cx="1" cy="401428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4857556" y="2309692"/>
            <a:ext cx="4199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Temperature Monitoring and face recognition terminal</a:t>
            </a:r>
          </a:p>
          <a:p>
            <a:pPr algn="ctr"/>
            <a:r>
              <a:rPr lang="en-US" altLang="zh-CN" sz="12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DHI-ASI7213X-T1 + DHI-ASF172X-T1</a:t>
            </a:r>
            <a:endParaRPr lang="zh-CN" altLang="en-US" sz="12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25"/>
          <p:cNvSpPr txBox="1"/>
          <p:nvPr/>
        </p:nvSpPr>
        <p:spPr>
          <a:xfrm>
            <a:off x="110905" y="2305098"/>
            <a:ext cx="4199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Temperature Monitoring </a:t>
            </a:r>
            <a:r>
              <a:rPr lang="en-US" altLang="zh-CN" sz="12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</a:t>
            </a:r>
            <a:r>
              <a:rPr lang="en-US" altLang="zh-CN" sz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face recognition terminal</a:t>
            </a:r>
          </a:p>
          <a:p>
            <a:pPr algn="ctr"/>
            <a:r>
              <a:rPr lang="en-US" altLang="zh-CN" sz="12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DHI-ASI7213X-T1</a:t>
            </a:r>
            <a:endParaRPr lang="zh-CN" altLang="en-US" sz="12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 rot="5400000">
            <a:off x="1359837" y="513530"/>
            <a:ext cx="1529854" cy="2082580"/>
          </a:xfrm>
          <a:prstGeom prst="ellipse">
            <a:avLst/>
          </a:prstGeom>
          <a:solidFill>
            <a:srgbClr val="002060">
              <a:alpha val="6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5400000">
            <a:off x="5574004" y="629282"/>
            <a:ext cx="1732975" cy="1677268"/>
          </a:xfrm>
          <a:prstGeom prst="ellipse">
            <a:avLst/>
          </a:prstGeom>
          <a:solidFill>
            <a:srgbClr val="002060">
              <a:alpha val="6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846434" y="2762851"/>
            <a:ext cx="4222111" cy="2065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Features: </a:t>
            </a:r>
            <a:r>
              <a:rPr lang="en-US" altLang="zh-CN" dirty="0" smtClean="0">
                <a:solidFill>
                  <a:srgbClr val="FF0000"/>
                </a:solidFill>
              </a:rPr>
              <a:t>temperature monitoring </a:t>
            </a:r>
            <a:r>
              <a:rPr lang="en-US" altLang="zh-CN" dirty="0">
                <a:solidFill>
                  <a:srgbClr val="FF0000"/>
                </a:solidFill>
              </a:rPr>
              <a:t>\ no contact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solidFill>
                  <a:schemeClr val="bg1"/>
                </a:solidFill>
              </a:rPr>
              <a:t>7-inch touch screen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solidFill>
                  <a:schemeClr val="bg1"/>
                </a:solidFill>
              </a:rPr>
              <a:t>Ambient</a:t>
            </a:r>
            <a:r>
              <a:rPr lang="en-US" altLang="zh-CN" sz="1200" dirty="0">
                <a:solidFill>
                  <a:schemeClr val="bg1"/>
                </a:solidFill>
              </a:rPr>
              <a:t> temperature range </a:t>
            </a:r>
            <a:r>
              <a:rPr lang="zh-CN" altLang="en-US" sz="1200" dirty="0">
                <a:solidFill>
                  <a:schemeClr val="bg1"/>
                </a:solidFill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16°C~32°C</a:t>
            </a:r>
            <a:endParaRPr lang="en-US" altLang="zh-CN" sz="120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/>
                </a:solidFill>
              </a:rPr>
              <a:t>Temperature accuracy: </a:t>
            </a:r>
            <a:r>
              <a:rPr kumimoji="1"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kumimoji="1"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</a:t>
            </a:r>
            <a:r>
              <a:rPr kumimoji="1"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℃ </a:t>
            </a:r>
            <a:endParaRPr lang="en-US" altLang="zh-CN" sz="120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/>
                </a:solidFill>
              </a:rPr>
              <a:t>Temperature monitoring distance</a:t>
            </a:r>
            <a:r>
              <a:rPr lang="zh-CN" altLang="en-US" sz="1200" dirty="0">
                <a:solidFill>
                  <a:schemeClr val="bg1"/>
                </a:solidFill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0.3m ~ 1.8m</a:t>
            </a:r>
            <a:endParaRPr lang="en-US" altLang="zh-CN" sz="120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/>
                </a:solidFill>
              </a:rPr>
              <a:t>Sound prompt: Temperature abnormal alarm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/>
                </a:solidFill>
              </a:rPr>
              <a:t>Unlock Mode: Face/Card/Password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248" y="814519"/>
            <a:ext cx="927032" cy="15882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9" r="33105"/>
          <a:stretch/>
        </p:blipFill>
        <p:spPr>
          <a:xfrm>
            <a:off x="6099474" y="697098"/>
            <a:ext cx="682033" cy="154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矩形 501"/>
          <p:cNvSpPr/>
          <p:nvPr/>
        </p:nvSpPr>
        <p:spPr>
          <a:xfrm>
            <a:off x="191640" y="185666"/>
            <a:ext cx="6810912" cy="346208"/>
          </a:xfrm>
          <a:prstGeom prst="rect">
            <a:avLst/>
          </a:prstGeom>
        </p:spPr>
        <p:txBody>
          <a:bodyPr wrap="square" lIns="68531" tIns="34270" rIns="68531" bIns="3427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1999" b="1" dirty="0">
                <a:solidFill>
                  <a:srgbClr val="00B0F0"/>
                </a:solidFill>
                <a:latin typeface="Microsoft YaHei" charset="0"/>
                <a:ea typeface="Microsoft YaHei" charset="0"/>
                <a:cs typeface="Microsoft YaHei" charset="0"/>
              </a:rPr>
              <a:t>Products</a:t>
            </a:r>
            <a:endParaRPr lang="zh-CN" altLang="en-US" sz="1999" b="1" dirty="0">
              <a:solidFill>
                <a:srgbClr val="00B0F0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584165" y="814519"/>
            <a:ext cx="1" cy="401428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rot="5400000">
            <a:off x="6331401" y="158201"/>
            <a:ext cx="1342302" cy="2533556"/>
          </a:xfrm>
          <a:prstGeom prst="ellipse">
            <a:avLst/>
          </a:prstGeom>
          <a:solidFill>
            <a:srgbClr val="002060">
              <a:alpha val="6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36"/>
          <p:cNvSpPr txBox="1"/>
          <p:nvPr/>
        </p:nvSpPr>
        <p:spPr>
          <a:xfrm>
            <a:off x="6348367" y="2305097"/>
            <a:ext cx="1308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sz="12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urnstiles</a:t>
            </a:r>
            <a:endParaRPr lang="zh-CN" altLang="en-US" sz="12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DHI-ASGB810X</a:t>
            </a:r>
            <a:endParaRPr lang="en-US" altLang="zh-CN" sz="12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5CD931E-175B-4B9D-BD2A-9653FD3F37D6}"/>
              </a:ext>
            </a:extLst>
          </p:cNvPr>
          <p:cNvSpPr/>
          <p:nvPr/>
        </p:nvSpPr>
        <p:spPr>
          <a:xfrm>
            <a:off x="4840879" y="2823294"/>
            <a:ext cx="4303121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Features: security \ rapid transit \ durable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/>
                </a:solidFill>
              </a:rPr>
              <a:t>Pedestal material</a:t>
            </a:r>
            <a:r>
              <a:rPr lang="zh-CN" altLang="en-US" sz="1200" dirty="0">
                <a:solidFill>
                  <a:schemeClr val="bg1"/>
                </a:solidFill>
              </a:rPr>
              <a:t>：</a:t>
            </a:r>
            <a:r>
              <a:rPr lang="en-US" altLang="zh-CN" sz="1200" dirty="0">
                <a:solidFill>
                  <a:schemeClr val="bg1"/>
                </a:solidFill>
              </a:rPr>
              <a:t>304 stainless steel, thickness 2.0mm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/>
                </a:solidFill>
              </a:rPr>
              <a:t>Motor type</a:t>
            </a:r>
            <a:r>
              <a:rPr lang="zh-CN" altLang="en-US" sz="1200" dirty="0">
                <a:solidFill>
                  <a:schemeClr val="bg1"/>
                </a:solidFill>
              </a:rPr>
              <a:t>：</a:t>
            </a:r>
            <a:r>
              <a:rPr lang="en-US" altLang="zh-CN" sz="1200" dirty="0">
                <a:solidFill>
                  <a:schemeClr val="bg1"/>
                </a:solidFill>
              </a:rPr>
              <a:t>Servo motor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/>
                </a:solidFill>
              </a:rPr>
              <a:t>IR Light Detectors: 30 pairs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/>
                </a:solidFill>
              </a:rPr>
              <a:t>Lane width </a:t>
            </a:r>
            <a:r>
              <a:rPr lang="zh-CN" altLang="en-US" sz="1200" dirty="0">
                <a:solidFill>
                  <a:schemeClr val="bg1"/>
                </a:solidFill>
              </a:rPr>
              <a:t>：</a:t>
            </a:r>
            <a:r>
              <a:rPr lang="en-US" altLang="zh-CN" sz="1200" dirty="0">
                <a:solidFill>
                  <a:schemeClr val="bg1"/>
                </a:solidFill>
              </a:rPr>
              <a:t>600mm~1000mm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/>
                </a:solidFill>
              </a:rPr>
              <a:t>Barrier material: Acrylic glass</a:t>
            </a:r>
            <a:endParaRPr lang="zh-CN" altLang="en-US" sz="120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/>
                </a:solidFill>
              </a:rPr>
              <a:t>Power: </a:t>
            </a:r>
            <a:r>
              <a:rPr lang="zh-CN" altLang="en-US" sz="1200" dirty="0">
                <a:solidFill>
                  <a:schemeClr val="bg1"/>
                </a:solidFill>
              </a:rPr>
              <a:t>AC 100-240V/50~60HZ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5776" r="20083" b="326"/>
          <a:stretch/>
        </p:blipFill>
        <p:spPr>
          <a:xfrm>
            <a:off x="6125270" y="775838"/>
            <a:ext cx="1888791" cy="1311236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 rot="5400000">
            <a:off x="1379681" y="452756"/>
            <a:ext cx="1529854" cy="2082580"/>
          </a:xfrm>
          <a:prstGeom prst="ellipse">
            <a:avLst/>
          </a:prstGeom>
          <a:solidFill>
            <a:srgbClr val="002060">
              <a:alpha val="6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91640" y="2771357"/>
            <a:ext cx="4222111" cy="2065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Features: temperature monitoring \ no contact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/>
                </a:solidFill>
              </a:rPr>
              <a:t>7-inch touch screen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solidFill>
                  <a:schemeClr val="bg1"/>
                </a:solidFill>
              </a:rPr>
              <a:t>Ambient</a:t>
            </a:r>
            <a:r>
              <a:rPr lang="en-US" altLang="zh-CN" sz="1200" dirty="0">
                <a:solidFill>
                  <a:schemeClr val="bg1"/>
                </a:solidFill>
              </a:rPr>
              <a:t> temperature range </a:t>
            </a:r>
            <a:r>
              <a:rPr lang="zh-CN" altLang="en-US" sz="1200" dirty="0">
                <a:solidFill>
                  <a:schemeClr val="bg1"/>
                </a:solidFill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16°C ~ 32°C</a:t>
            </a:r>
            <a:endParaRPr lang="en-US" altLang="zh-CN" sz="120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/>
                </a:solidFill>
              </a:rPr>
              <a:t>Temperature accuracy: </a:t>
            </a:r>
            <a:r>
              <a:rPr kumimoji="1"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kumimoji="1"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</a:t>
            </a:r>
            <a:r>
              <a:rPr kumimoji="1"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℃ </a:t>
            </a:r>
            <a:endParaRPr lang="en-US" altLang="zh-CN" sz="120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/>
                </a:solidFill>
              </a:rPr>
              <a:t>Temperature monitoring distance</a:t>
            </a:r>
            <a:r>
              <a:rPr lang="zh-CN" altLang="en-US" sz="1200" dirty="0">
                <a:solidFill>
                  <a:schemeClr val="bg1"/>
                </a:solidFill>
              </a:rPr>
              <a:t>：</a:t>
            </a:r>
            <a:r>
              <a:rPr lang="en-US" altLang="zh-CN" sz="1200" dirty="0">
                <a:solidFill>
                  <a:schemeClr val="bg1"/>
                </a:solidFill>
              </a:rPr>
              <a:t>0.3m ~ </a:t>
            </a:r>
            <a:r>
              <a:rPr lang="en-US" altLang="zh-CN" sz="1200" dirty="0" smtClean="0">
                <a:solidFill>
                  <a:schemeClr val="bg1"/>
                </a:solidFill>
              </a:rPr>
              <a:t>1.8m</a:t>
            </a:r>
            <a:endParaRPr lang="en-US" altLang="zh-CN" sz="120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solidFill>
                  <a:schemeClr val="bg1"/>
                </a:solidFill>
              </a:rPr>
              <a:t>Sound </a:t>
            </a:r>
            <a:r>
              <a:rPr lang="en-US" altLang="zh-CN" sz="1200" dirty="0">
                <a:solidFill>
                  <a:schemeClr val="bg1"/>
                </a:solidFill>
              </a:rPr>
              <a:t>prompt: Temperature abnormal alarm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/>
                </a:solidFill>
              </a:rPr>
              <a:t>Unlock Mode: </a:t>
            </a:r>
            <a:r>
              <a:rPr lang="en-US" altLang="zh-CN" sz="1200" dirty="0" smtClean="0">
                <a:solidFill>
                  <a:schemeClr val="bg1"/>
                </a:solidFill>
              </a:rPr>
              <a:t>Face/Password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21" name="TextBox 25"/>
          <p:cNvSpPr txBox="1"/>
          <p:nvPr/>
        </p:nvSpPr>
        <p:spPr>
          <a:xfrm>
            <a:off x="110906" y="2305098"/>
            <a:ext cx="4199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Temperature Monitoring and face recognition terminal</a:t>
            </a:r>
          </a:p>
          <a:p>
            <a:pPr algn="ctr"/>
            <a:r>
              <a:rPr lang="en-US" altLang="zh-CN" sz="12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DHI-ASI7223X-A-T1</a:t>
            </a:r>
            <a:endParaRPr lang="zh-CN" altLang="en-US" sz="12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42" y="814519"/>
            <a:ext cx="707213" cy="121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7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4"/>
  <p:tag name="RESOURCEID" val="2015"/>
  <p:tag name="PAMAINTYPE" val="4"/>
  <p:tag name="PATYPE" val="171"/>
  <p:tag name="PASUBTYPE" val="172"/>
  <p:tag name="RESOURCELIBID" val="20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4"/>
  <p:tag name="RESOURCEID" val="2015"/>
  <p:tag name="PAMAINTYPE" val="4"/>
  <p:tag name="PATYPE" val="171"/>
  <p:tag name="PASUBTYPE" val="172"/>
  <p:tag name="RESOURCELIBID" val="2015"/>
</p:tagLst>
</file>

<file path=ppt/theme/theme1.xml><?xml version="1.0" encoding="utf-8"?>
<a:theme xmlns:a="http://schemas.openxmlformats.org/drawingml/2006/main" name="Office 主题">
  <a:themeElements>
    <a:clrScheme name="自定义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wrap="square" rtlCol="0" anchor="ctr">
        <a:spAutoFit/>
      </a:bodyPr>
      <a:lstStyle>
        <a:defPPr algn="ctr">
          <a:defRPr sz="16600" dirty="0">
            <a:solidFill>
              <a:schemeClr val="accent5">
                <a:alpha val="10000"/>
              </a:schemeClr>
            </a:solidFill>
            <a:latin typeface="站酷高端黑" panose="02010600030101010101" pitchFamily="2" charset="-122"/>
            <a:ea typeface="站酷高端黑" panose="02010600030101010101" pitchFamily="2" charset="-122"/>
            <a:cs typeface="+mn-ea"/>
            <a:sym typeface="+mn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7d902fd-e8f4-4567-8d16-441992dda9d4">RRYSSSRXMWAY-923012291-56</_dlc_DocId>
    <_dlc_DocIdUrl xmlns="07d902fd-e8f4-4567-8d16-441992dda9d4">
      <Url>https://js.dahuatech.com/sites/Brand/_layouts/15/DocIdRedir.aspx?ID=RRYSSSRXMWAY-923012291-56</Url>
      <Description>RRYSSSRXMWAY-923012291-56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B3FA16E201F0244DA0562A286120C032" ma:contentTypeVersion="1" ma:contentTypeDescription="新建文档。" ma:contentTypeScope="" ma:versionID="f36dcd0b98fad5a4a02dcded5aaad38c">
  <xsd:schema xmlns:xsd="http://www.w3.org/2001/XMLSchema" xmlns:xs="http://www.w3.org/2001/XMLSchema" xmlns:p="http://schemas.microsoft.com/office/2006/metadata/properties" xmlns:ns2="07d902fd-e8f4-4567-8d16-441992dda9d4" targetNamespace="http://schemas.microsoft.com/office/2006/metadata/properties" ma:root="true" ma:fieldsID="440657d586cd2c62317f4ab0172b4a59" ns2:_="">
    <xsd:import namespace="07d902fd-e8f4-4567-8d16-441992dda9d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902fd-e8f4-4567-8d16-441992dda9d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文档 ID 值" ma:description="分配至此项的文档 ID 值。" ma:internalName="_dlc_DocId" ma:readOnly="true">
      <xsd:simpleType>
        <xsd:restriction base="dms:Text"/>
      </xsd:simpleType>
    </xsd:element>
    <xsd:element name="_dlc_DocIdUrl" ma:index="9" nillable="true" ma:displayName="文档 ID" ma:description="此文档的永久链接。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永久 ID" ma:description="在添加过程中保留 ID。" ma:hidden="true" ma:internalName="_dlc_DocIdPersistId" ma:readOnly="true">
      <xsd:simpleType>
        <xsd:restriction base="dms:Boolean"/>
      </xsd:simpleType>
    </xsd:element>
    <xsd:element name="SharedWithUsers" ma:index="11" nillable="true" ma:displayName="共享对象: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065D74-84ED-4B2A-ACF8-CA5A46257DA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E1A47FC-1B17-4B0B-B35D-DBCD937D6183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07d902fd-e8f4-4567-8d16-441992dda9d4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F1069DA-802A-4A39-BDD9-E550601266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d902fd-e8f4-4567-8d16-441992dda9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767B8B8-AF71-4C0A-83E0-BFB558C216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5662</TotalTime>
  <Words>474</Words>
  <Application>Microsoft Office PowerPoint</Application>
  <PresentationFormat>On-screen Show (16:9)</PresentationFormat>
  <Paragraphs>112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Microsoft YaHei</vt:lpstr>
      <vt:lpstr>Microsoft YaHei</vt:lpstr>
      <vt:lpstr>SimSun</vt:lpstr>
      <vt:lpstr>Arial</vt:lpstr>
      <vt:lpstr>Calibri</vt:lpstr>
      <vt:lpstr>等线</vt:lpstr>
      <vt:lpstr>等线</vt:lpstr>
      <vt:lpstr>Impact</vt:lpstr>
      <vt:lpstr>Lato Regular</vt:lpstr>
      <vt:lpstr>黑体</vt:lpstr>
      <vt:lpstr>华文细黑</vt:lpstr>
      <vt:lpstr>Times New Roman</vt:lpstr>
      <vt:lpstr>站酷高端黑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Grzegorz Michalski</cp:lastModifiedBy>
  <cp:revision>785</cp:revision>
  <dcterms:created xsi:type="dcterms:W3CDTF">2018-09-08T06:00:26Z</dcterms:created>
  <dcterms:modified xsi:type="dcterms:W3CDTF">2020-06-05T11:04:07Z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0x010100B3FA16E201F0244DA0562A286120C032</vt:lpwstr>
  </property>
  <property fmtid="{D5CDD505-2E9C-101B-9397-08002B2CF9AE}" pid="3" name="_dlc_DocIdItemGuid">
    <vt:lpwstr>da67b0fe-d9b6-43be-a57c-dddc3375f590</vt:lpwstr>
  </property>
  <property fmtid="{D5CDD505-2E9C-101B-9397-08002B2CF9AE}" pid="4" name="GSEDS_HWMT_d46a6755">
    <vt:lpwstr>f245cb2d_mFV3wj84Jik0N8pOknv+qLsC9zQ=_8QgmryYwPzZnI49MjHT0s8+UudO4zXUT0VmT8eH14aJ1eFpswho6jWvV7bC4dg==_041fcf04</vt:lpwstr>
  </property>
</Properties>
</file>