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21"/>
  </p:notesMasterIdLst>
  <p:handoutMasterIdLst>
    <p:handoutMasterId r:id="rId22"/>
  </p:handoutMasterIdLst>
  <p:sldIdLst>
    <p:sldId id="389" r:id="rId6"/>
    <p:sldId id="375" r:id="rId7"/>
    <p:sldId id="408" r:id="rId8"/>
    <p:sldId id="371" r:id="rId9"/>
    <p:sldId id="417" r:id="rId10"/>
    <p:sldId id="423" r:id="rId11"/>
    <p:sldId id="411" r:id="rId12"/>
    <p:sldId id="424" r:id="rId13"/>
    <p:sldId id="425" r:id="rId14"/>
    <p:sldId id="420" r:id="rId15"/>
    <p:sldId id="415" r:id="rId16"/>
    <p:sldId id="418" r:id="rId17"/>
    <p:sldId id="426" r:id="rId18"/>
    <p:sldId id="402" r:id="rId19"/>
    <p:sldId id="427" r:id="rId2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边勇" initials="边勇" lastIdx="3" clrIdx="0">
    <p:extLst>
      <p:ext uri="{19B8F6BF-5375-455C-9EA6-DF929625EA0E}">
        <p15:presenceInfo xmlns:p15="http://schemas.microsoft.com/office/powerpoint/2012/main" userId="S-1-5-21-2830274704-2618668465-2476677168-98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B00"/>
    <a:srgbClr val="CC3300"/>
    <a:srgbClr val="4A6DA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0" autoAdjust="0"/>
    <p:restoredTop sz="87761" autoAdjust="0"/>
  </p:normalViewPr>
  <p:slideViewPr>
    <p:cSldViewPr snapToGrid="0" snapToObjects="1">
      <p:cViewPr varScale="1">
        <p:scale>
          <a:sx n="128" d="100"/>
          <a:sy n="128" d="100"/>
        </p:scale>
        <p:origin x="1470" y="120"/>
      </p:cViewPr>
      <p:guideLst>
        <p:guide orient="horz" pos="1166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8" d="100"/>
          <a:sy n="98" d="100"/>
        </p:scale>
        <p:origin x="44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87105-82DB-3944-92F9-9E8107DD301D}" type="datetimeFigureOut">
              <a:rPr kumimoji="1" lang="zh-CN" altLang="en-US" smtClean="0"/>
              <a:t>2020/6/3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ADDF5-C338-9B4D-AB2A-45ADA2B290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9553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48641-8BE8-214E-A5C3-63E32D5B105B}" type="datetimeFigureOut">
              <a:rPr kumimoji="1" lang="zh-CN" altLang="en-US" smtClean="0"/>
              <a:t>2020/6/3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3D07C-BDC9-934C-97E3-32FBA4F7B26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5273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1A39F-1F73-4874-B4F3-2148C521C47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910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5021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013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413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210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013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C1ED-0807-400C-B49C-7D48960655B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587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516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F617A-E6D1-4808-B0D8-EA1773A2511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055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3D07C-BDC9-934C-97E3-32FBA4F7B265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8841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7229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5424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988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3D07C-BDC9-934C-97E3-32FBA4F7B265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539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产品/方案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1" y="0"/>
            <a:ext cx="9241277" cy="5143500"/>
            <a:chOff x="-1" y="0"/>
            <a:chExt cx="9241277" cy="5143500"/>
          </a:xfrm>
        </p:grpSpPr>
        <p:pic>
          <p:nvPicPr>
            <p:cNvPr id="17" name="图片 16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0"/>
              <a:ext cx="9241277" cy="514350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37" y="0"/>
              <a:ext cx="9144000" cy="5141596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778" y="371176"/>
              <a:ext cx="1299295" cy="388745"/>
            </a:xfrm>
            <a:prstGeom prst="rect">
              <a:avLst/>
            </a:prstGeom>
          </p:spPr>
        </p:pic>
      </p:grpSp>
      <p:sp>
        <p:nvSpPr>
          <p:cNvPr id="30" name="文本占位符 29"/>
          <p:cNvSpPr>
            <a:spLocks noGrp="1"/>
          </p:cNvSpPr>
          <p:nvPr>
            <p:ph type="body" sz="quarter" idx="15" hasCustomPrompt="1"/>
          </p:nvPr>
        </p:nvSpPr>
        <p:spPr>
          <a:xfrm>
            <a:off x="1292696" y="1634551"/>
            <a:ext cx="6419714" cy="914400"/>
          </a:xfr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kumimoji="1" lang="zh-CN" altLang="en-US" dirty="0" smtClean="0"/>
              <a:t>产品 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 方案名称</a:t>
            </a:r>
            <a:endParaRPr kumimoji="1" lang="zh-CN" altLang="en-US" dirty="0"/>
          </a:p>
        </p:txBody>
      </p:sp>
      <p:cxnSp>
        <p:nvCxnSpPr>
          <p:cNvPr id="7" name="直接连接符 15">
            <a:extLst>
              <a:ext uri="{FF2B5EF4-FFF2-40B4-BE49-F238E27FC236}">
                <a16:creationId xmlns:a16="http://schemas.microsoft.com/office/drawing/2014/main" id="{EA57E4A8-61DB-4AB4-8FE5-6BE63E6E5CD9}"/>
              </a:ext>
            </a:extLst>
          </p:cNvPr>
          <p:cNvCxnSpPr/>
          <p:nvPr userDrawn="1"/>
        </p:nvCxnSpPr>
        <p:spPr>
          <a:xfrm>
            <a:off x="6899611" y="2734826"/>
            <a:ext cx="1202241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0070C0"/>
                </a:gs>
                <a:gs pos="100000">
                  <a:schemeClr val="accent5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5">
            <a:extLst>
              <a:ext uri="{FF2B5EF4-FFF2-40B4-BE49-F238E27FC236}">
                <a16:creationId xmlns:a16="http://schemas.microsoft.com/office/drawing/2014/main" id="{EA57E4A8-61DB-4AB4-8FE5-6BE63E6E5CD9}"/>
              </a:ext>
            </a:extLst>
          </p:cNvPr>
          <p:cNvCxnSpPr/>
          <p:nvPr userDrawn="1"/>
        </p:nvCxnSpPr>
        <p:spPr>
          <a:xfrm>
            <a:off x="1135952" y="2718246"/>
            <a:ext cx="1202241" cy="0"/>
          </a:xfrm>
          <a:prstGeom prst="line">
            <a:avLst/>
          </a:prstGeom>
          <a:ln w="25400">
            <a:gradFill flip="none" rotWithShape="1">
              <a:gsLst>
                <a:gs pos="100000">
                  <a:srgbClr val="0070C0"/>
                </a:gs>
                <a:gs pos="0">
                  <a:schemeClr val="accent5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 8"/>
          <p:cNvGrpSpPr/>
          <p:nvPr userDrawn="1"/>
        </p:nvGrpSpPr>
        <p:grpSpPr>
          <a:xfrm>
            <a:off x="2600836" y="2584785"/>
            <a:ext cx="3932732" cy="300082"/>
            <a:chOff x="2698648" y="3902543"/>
            <a:chExt cx="3932732" cy="30008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7690561-9140-49CC-A9E9-66FF02051D34}"/>
                </a:ext>
              </a:extLst>
            </p:cNvPr>
            <p:cNvSpPr/>
            <p:nvPr/>
          </p:nvSpPr>
          <p:spPr>
            <a:xfrm>
              <a:off x="5927341" y="3902543"/>
              <a:ext cx="704039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全生态</a:t>
              </a:r>
              <a:endParaRPr lang="zh-CN" altLang="en-US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8553AB0-2BC2-4B24-B705-9863690A0004}"/>
                </a:ext>
              </a:extLst>
            </p:cNvPr>
            <p:cNvSpPr/>
            <p:nvPr/>
          </p:nvSpPr>
          <p:spPr>
            <a:xfrm>
              <a:off x="2698648" y="3902543"/>
              <a:ext cx="704039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全感知</a:t>
              </a:r>
              <a:endParaRPr lang="zh-CN" altLang="en-US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3FB9EADA-7460-4EE3-AF73-C77E7FC0932B}"/>
                </a:ext>
              </a:extLst>
            </p:cNvPr>
            <p:cNvSpPr/>
            <p:nvPr/>
          </p:nvSpPr>
          <p:spPr>
            <a:xfrm>
              <a:off x="4870082" y="3902543"/>
              <a:ext cx="704039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全计算</a:t>
              </a:r>
              <a:endParaRPr lang="zh-CN" altLang="en-US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5B43CA7-6375-4A0C-B771-672859B3E30C}"/>
                </a:ext>
              </a:extLst>
            </p:cNvPr>
            <p:cNvSpPr/>
            <p:nvPr/>
          </p:nvSpPr>
          <p:spPr>
            <a:xfrm>
              <a:off x="3723853" y="3902543"/>
              <a:ext cx="704039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全智能</a:t>
              </a:r>
              <a:endParaRPr lang="zh-CN" altLang="en-US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cxnSp>
          <p:nvCxnSpPr>
            <p:cNvPr id="14" name="直接连接符 27">
              <a:extLst>
                <a:ext uri="{FF2B5EF4-FFF2-40B4-BE49-F238E27FC236}">
                  <a16:creationId xmlns:a16="http://schemas.microsoft.com/office/drawing/2014/main" id="{9CAF3FED-E1B6-40DA-9070-3829DA319262}"/>
                </a:ext>
              </a:extLst>
            </p:cNvPr>
            <p:cNvCxnSpPr>
              <a:cxnSpLocks/>
            </p:cNvCxnSpPr>
            <p:nvPr/>
          </p:nvCxnSpPr>
          <p:spPr>
            <a:xfrm>
              <a:off x="3502758" y="4000586"/>
              <a:ext cx="0" cy="14816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28">
              <a:extLst>
                <a:ext uri="{FF2B5EF4-FFF2-40B4-BE49-F238E27FC236}">
                  <a16:creationId xmlns:a16="http://schemas.microsoft.com/office/drawing/2014/main" id="{6CA4687E-F427-4D3A-B42B-09CB18F540A2}"/>
                </a:ext>
              </a:extLst>
            </p:cNvPr>
            <p:cNvCxnSpPr>
              <a:cxnSpLocks/>
            </p:cNvCxnSpPr>
            <p:nvPr/>
          </p:nvCxnSpPr>
          <p:spPr>
            <a:xfrm>
              <a:off x="4648987" y="4000586"/>
              <a:ext cx="0" cy="14816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29">
              <a:extLst>
                <a:ext uri="{FF2B5EF4-FFF2-40B4-BE49-F238E27FC236}">
                  <a16:creationId xmlns:a16="http://schemas.microsoft.com/office/drawing/2014/main" id="{C4D55987-7007-4343-A658-0B8E6C213E2F}"/>
                </a:ext>
              </a:extLst>
            </p:cNvPr>
            <p:cNvCxnSpPr>
              <a:cxnSpLocks/>
            </p:cNvCxnSpPr>
            <p:nvPr/>
          </p:nvCxnSpPr>
          <p:spPr>
            <a:xfrm>
              <a:off x="5795215" y="4000586"/>
              <a:ext cx="0" cy="14816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386" y="4339339"/>
            <a:ext cx="1320127" cy="236460"/>
          </a:xfrm>
          <a:prstGeom prst="rect">
            <a:avLst/>
          </a:prstGeom>
        </p:spPr>
      </p:pic>
      <p:sp>
        <p:nvSpPr>
          <p:cNvPr id="28" name="文本占位符 3"/>
          <p:cNvSpPr>
            <a:spLocks noGrp="1"/>
          </p:cNvSpPr>
          <p:nvPr>
            <p:ph type="body" sz="quarter" idx="14" hasCustomPrompt="1"/>
          </p:nvPr>
        </p:nvSpPr>
        <p:spPr>
          <a:xfrm>
            <a:off x="2870948" y="3724581"/>
            <a:ext cx="3286784" cy="318298"/>
          </a:xfrm>
        </p:spPr>
        <p:txBody>
          <a:bodyPr anchor="ctr">
            <a:noAutofit/>
          </a:bodyPr>
          <a:lstStyle>
            <a:lvl1pPr marL="0" indent="0" algn="dist">
              <a:buNone/>
              <a:defRPr sz="1090">
                <a:solidFill>
                  <a:schemeClr val="bg1"/>
                </a:solidFill>
              </a:defRPr>
            </a:lvl1pPr>
            <a:lvl2pPr marL="342900" indent="0">
              <a:buNone/>
              <a:defRPr sz="900">
                <a:solidFill>
                  <a:schemeClr val="bg1"/>
                </a:solidFill>
              </a:defRPr>
            </a:lvl2pPr>
            <a:lvl3pPr marL="685800" indent="0">
              <a:buNone/>
              <a:defRPr sz="90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zh-CN" altLang="en-US" dirty="0" smtClean="0"/>
              <a:t>汇报人：</a:t>
            </a:r>
            <a:r>
              <a:rPr kumimoji="1" lang="en-US" altLang="zh-CN" dirty="0" smtClean="0"/>
              <a:t>XXX</a:t>
            </a:r>
            <a:r>
              <a:rPr kumimoji="1" lang="zh-CN" altLang="en-US" dirty="0" smtClean="0"/>
              <a:t>      </a:t>
            </a:r>
            <a:r>
              <a:rPr kumimoji="1" lang="en-US" altLang="zh-CN" dirty="0" smtClean="0"/>
              <a:t>2018</a:t>
            </a:r>
            <a:r>
              <a:rPr kumimoji="1" lang="zh-CN" altLang="en-US" dirty="0" smtClean="0"/>
              <a:t> 年 </a:t>
            </a:r>
            <a:r>
              <a:rPr kumimoji="1" lang="en-US" altLang="zh-CN" dirty="0" smtClean="0"/>
              <a:t>xx</a:t>
            </a:r>
            <a:r>
              <a:rPr kumimoji="1" lang="zh-CN" altLang="en-US" dirty="0" smtClean="0"/>
              <a:t> 月 </a:t>
            </a:r>
            <a:r>
              <a:rPr kumimoji="1" lang="en-US" altLang="zh-CN" dirty="0" smtClean="0"/>
              <a:t>xx</a:t>
            </a:r>
            <a:r>
              <a:rPr kumimoji="1" lang="zh-CN" altLang="en-US" dirty="0" smtClean="0"/>
              <a:t> 日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其他演讲主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 9"/>
          <p:cNvGrpSpPr/>
          <p:nvPr userDrawn="1"/>
        </p:nvGrpSpPr>
        <p:grpSpPr>
          <a:xfrm>
            <a:off x="-1" y="0"/>
            <a:ext cx="9241277" cy="5143500"/>
            <a:chOff x="-1" y="0"/>
            <a:chExt cx="9241277" cy="514350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0"/>
              <a:ext cx="9241277" cy="51435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37" y="0"/>
              <a:ext cx="9144000" cy="514159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778" y="371176"/>
              <a:ext cx="1299295" cy="388745"/>
            </a:xfrm>
            <a:prstGeom prst="rect">
              <a:avLst/>
            </a:prstGeom>
          </p:spPr>
        </p:pic>
      </p:grpSp>
      <p:sp>
        <p:nvSpPr>
          <p:cNvPr id="22" name="文本占位符 29"/>
          <p:cNvSpPr>
            <a:spLocks noGrp="1"/>
          </p:cNvSpPr>
          <p:nvPr>
            <p:ph type="body" sz="quarter" idx="16" hasCustomPrompt="1"/>
          </p:nvPr>
        </p:nvSpPr>
        <p:spPr>
          <a:xfrm>
            <a:off x="1292696" y="1634551"/>
            <a:ext cx="6419714" cy="914400"/>
          </a:xfr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kumimoji="1" lang="en-US" altLang="zh-CN" dirty="0" smtClean="0"/>
              <a:t>XXX</a:t>
            </a:r>
            <a:r>
              <a:rPr kumimoji="1" lang="zh-CN" altLang="en-US" dirty="0" smtClean="0"/>
              <a:t>汇报主题</a:t>
            </a:r>
            <a:endParaRPr kumimoji="1" lang="zh-CN" altLang="en-US" dirty="0"/>
          </a:p>
        </p:txBody>
      </p:sp>
      <p:cxnSp>
        <p:nvCxnSpPr>
          <p:cNvPr id="17" name="直接连接符 15">
            <a:extLst>
              <a:ext uri="{FF2B5EF4-FFF2-40B4-BE49-F238E27FC236}">
                <a16:creationId xmlns:a16="http://schemas.microsoft.com/office/drawing/2014/main" id="{EA57E4A8-61DB-4AB4-8FE5-6BE63E6E5CD9}"/>
              </a:ext>
            </a:extLst>
          </p:cNvPr>
          <p:cNvCxnSpPr/>
          <p:nvPr userDrawn="1"/>
        </p:nvCxnSpPr>
        <p:spPr>
          <a:xfrm>
            <a:off x="6899611" y="2734826"/>
            <a:ext cx="1202241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0070C0"/>
                </a:gs>
                <a:gs pos="100000">
                  <a:schemeClr val="accent5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15">
            <a:extLst>
              <a:ext uri="{FF2B5EF4-FFF2-40B4-BE49-F238E27FC236}">
                <a16:creationId xmlns:a16="http://schemas.microsoft.com/office/drawing/2014/main" id="{EA57E4A8-61DB-4AB4-8FE5-6BE63E6E5CD9}"/>
              </a:ext>
            </a:extLst>
          </p:cNvPr>
          <p:cNvCxnSpPr/>
          <p:nvPr userDrawn="1"/>
        </p:nvCxnSpPr>
        <p:spPr>
          <a:xfrm>
            <a:off x="1135952" y="2718246"/>
            <a:ext cx="1202241" cy="0"/>
          </a:xfrm>
          <a:prstGeom prst="line">
            <a:avLst/>
          </a:prstGeom>
          <a:ln w="25400">
            <a:gradFill flip="none" rotWithShape="1">
              <a:gsLst>
                <a:gs pos="100000">
                  <a:srgbClr val="0070C0"/>
                </a:gs>
                <a:gs pos="0">
                  <a:schemeClr val="accent5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386" y="4339339"/>
            <a:ext cx="1320127" cy="23646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quarter" idx="14" hasCustomPrompt="1"/>
          </p:nvPr>
        </p:nvSpPr>
        <p:spPr>
          <a:xfrm>
            <a:off x="2870948" y="3724581"/>
            <a:ext cx="3286784" cy="318298"/>
          </a:xfrm>
        </p:spPr>
        <p:txBody>
          <a:bodyPr anchor="ctr">
            <a:noAutofit/>
          </a:bodyPr>
          <a:lstStyle>
            <a:lvl1pPr marL="0" indent="0" algn="dist">
              <a:buNone/>
              <a:defRPr sz="1090">
                <a:solidFill>
                  <a:schemeClr val="bg1"/>
                </a:solidFill>
              </a:defRPr>
            </a:lvl1pPr>
            <a:lvl2pPr marL="342900" indent="0">
              <a:buNone/>
              <a:defRPr sz="900">
                <a:solidFill>
                  <a:schemeClr val="bg1"/>
                </a:solidFill>
              </a:defRPr>
            </a:lvl2pPr>
            <a:lvl3pPr marL="685800" indent="0">
              <a:buNone/>
              <a:defRPr sz="90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zh-CN" altLang="en-US" dirty="0" smtClean="0"/>
              <a:t>汇报人：</a:t>
            </a:r>
            <a:r>
              <a:rPr kumimoji="1" lang="en-US" altLang="zh-CN" dirty="0" smtClean="0"/>
              <a:t>XXX</a:t>
            </a:r>
            <a:r>
              <a:rPr kumimoji="1" lang="zh-CN" altLang="en-US" dirty="0" smtClean="0"/>
              <a:t>      </a:t>
            </a:r>
            <a:r>
              <a:rPr kumimoji="1" lang="en-US" altLang="zh-CN" dirty="0" smtClean="0"/>
              <a:t>2018</a:t>
            </a:r>
            <a:r>
              <a:rPr kumimoji="1" lang="zh-CN" altLang="en-US" dirty="0" smtClean="0"/>
              <a:t> 年 </a:t>
            </a:r>
            <a:r>
              <a:rPr kumimoji="1" lang="en-US" altLang="zh-CN" dirty="0" smtClean="0"/>
              <a:t>xx</a:t>
            </a:r>
            <a:r>
              <a:rPr kumimoji="1" lang="zh-CN" altLang="en-US" dirty="0" smtClean="0"/>
              <a:t> 月 </a:t>
            </a:r>
            <a:r>
              <a:rPr kumimoji="1" lang="en-US" altLang="zh-CN" dirty="0" smtClean="0"/>
              <a:t>xx</a:t>
            </a:r>
            <a:r>
              <a:rPr kumimoji="1" lang="zh-CN" altLang="en-US" dirty="0" smtClean="0"/>
              <a:t> 日</a:t>
            </a:r>
            <a:endParaRPr kumimoji="1" lang="zh-CN" altLang="en-US" dirty="0"/>
          </a:p>
        </p:txBody>
      </p:sp>
      <p:sp>
        <p:nvSpPr>
          <p:cNvPr id="19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3171217" y="2559097"/>
            <a:ext cx="2686246" cy="318298"/>
          </a:xfrm>
        </p:spPr>
        <p:txBody>
          <a:bodyPr anchor="ctr">
            <a:noAutofit/>
          </a:bodyPr>
          <a:lstStyle>
            <a:lvl1pPr marL="0" indent="0" algn="dist">
              <a:buNone/>
              <a:defRPr sz="1090">
                <a:solidFill>
                  <a:schemeClr val="bg1"/>
                </a:solidFill>
              </a:defRPr>
            </a:lvl1pPr>
            <a:lvl2pPr marL="342900" indent="0">
              <a:buNone/>
              <a:defRPr sz="900">
                <a:solidFill>
                  <a:schemeClr val="bg1"/>
                </a:solidFill>
              </a:defRPr>
            </a:lvl2pPr>
            <a:lvl3pPr marL="685800" indent="0">
              <a:buNone/>
              <a:defRPr sz="90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en-US" altLang="zh-CN" dirty="0" smtClean="0"/>
              <a:t>2018</a:t>
            </a:r>
            <a:r>
              <a:rPr kumimoji="1" lang="zh-CN" altLang="en-US" dirty="0" smtClean="0"/>
              <a:t>年</a:t>
            </a:r>
            <a:r>
              <a:rPr kumimoji="1" lang="en-US" altLang="zh-CN" dirty="0" smtClean="0"/>
              <a:t>xxx</a:t>
            </a:r>
            <a:r>
              <a:rPr kumimoji="1" lang="zh-CN" altLang="en-US" dirty="0" smtClean="0"/>
              <a:t>工作汇报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 19"/>
          <p:cNvGrpSpPr/>
          <p:nvPr userDrawn="1"/>
        </p:nvGrpSpPr>
        <p:grpSpPr>
          <a:xfrm>
            <a:off x="0" y="0"/>
            <a:ext cx="9144000" cy="5143501"/>
            <a:chOff x="0" y="0"/>
            <a:chExt cx="9144000" cy="5143501"/>
          </a:xfrm>
        </p:grpSpPr>
        <p:sp>
          <p:nvSpPr>
            <p:cNvPr id="21" name="矩形 20"/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1013"/>
            </a:p>
          </p:txBody>
        </p:sp>
        <p:pic>
          <p:nvPicPr>
            <p:cNvPr id="22" name="图片 2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72"/>
            <a:stretch/>
          </p:blipFill>
          <p:spPr>
            <a:xfrm>
              <a:off x="0" y="1"/>
              <a:ext cx="9144000" cy="514350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effectLst/>
          </p:spPr>
        </p:pic>
        <p:pic>
          <p:nvPicPr>
            <p:cNvPr id="24" name="图片 2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849" y="340283"/>
              <a:ext cx="1072695" cy="320947"/>
            </a:xfrm>
            <a:prstGeom prst="rect">
              <a:avLst/>
            </a:prstGeom>
          </p:spPr>
        </p:pic>
      </p:grpSp>
      <p:sp>
        <p:nvSpPr>
          <p:cNvPr id="7" name="Rectangle 2"/>
          <p:cNvSpPr/>
          <p:nvPr userDrawn="1"/>
        </p:nvSpPr>
        <p:spPr>
          <a:xfrm>
            <a:off x="1419065" y="1518126"/>
            <a:ext cx="1002873" cy="25737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zh-CN" altLang="en-US" sz="6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目录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1485182" y="3416847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kern="800" spc="150" dirty="0" smtClean="0">
                <a:solidFill>
                  <a:schemeClr val="bg1">
                    <a:lumMod val="65000"/>
                  </a:schemeClr>
                </a:solidFill>
                <a:latin typeface="DengXian" charset="-122"/>
                <a:cs typeface="DengXian" charset="-122"/>
              </a:rPr>
              <a:t>Content</a:t>
            </a:r>
            <a:endParaRPr lang="en-US" altLang="zh-CN" sz="1200" b="1" kern="800" spc="150" dirty="0">
              <a:solidFill>
                <a:schemeClr val="bg1">
                  <a:lumMod val="65000"/>
                </a:schemeClr>
              </a:solidFill>
              <a:latin typeface="DengXian" charset="-122"/>
              <a:cs typeface="DengXian" charset="-122"/>
            </a:endParaRPr>
          </a:p>
        </p:txBody>
      </p:sp>
      <p:sp>
        <p:nvSpPr>
          <p:cNvPr id="9" name="文本占位符 27"/>
          <p:cNvSpPr>
            <a:spLocks noGrp="1"/>
          </p:cNvSpPr>
          <p:nvPr>
            <p:ph type="body" sz="quarter" idx="13" hasCustomPrompt="1"/>
          </p:nvPr>
        </p:nvSpPr>
        <p:spPr>
          <a:xfrm>
            <a:off x="4020985" y="1777792"/>
            <a:ext cx="914400" cy="2472282"/>
          </a:xfrm>
        </p:spPr>
        <p:txBody>
          <a:bodyPr>
            <a:noAutofit/>
          </a:bodyPr>
          <a:lstStyle>
            <a:lvl1pPr marL="0" indent="0">
              <a:lnSpc>
                <a:spcPts val="6000"/>
              </a:lnSpc>
              <a:buNone/>
              <a:defRPr sz="4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kumimoji="1" lang="en-US" altLang="zh-CN" dirty="0" smtClean="0"/>
              <a:t>02</a:t>
            </a:r>
          </a:p>
          <a:p>
            <a:pPr lvl="0"/>
            <a:r>
              <a:rPr kumimoji="1" lang="en-US" altLang="zh-CN" dirty="0" smtClean="0"/>
              <a:t>03</a:t>
            </a:r>
          </a:p>
          <a:p>
            <a:pPr lvl="0"/>
            <a:r>
              <a:rPr kumimoji="1" lang="en-US" altLang="zh-CN" dirty="0" smtClean="0"/>
              <a:t>04</a:t>
            </a:r>
            <a:endParaRPr kumimoji="1" lang="zh-CN" altLang="en-US" dirty="0" smtClean="0"/>
          </a:p>
        </p:txBody>
      </p:sp>
      <p:sp>
        <p:nvSpPr>
          <p:cNvPr id="10" name="文本占位符 30"/>
          <p:cNvSpPr>
            <a:spLocks noGrp="1"/>
          </p:cNvSpPr>
          <p:nvPr>
            <p:ph type="body" sz="quarter" idx="14" hasCustomPrompt="1"/>
          </p:nvPr>
        </p:nvSpPr>
        <p:spPr>
          <a:xfrm>
            <a:off x="4779628" y="1064740"/>
            <a:ext cx="3664834" cy="588518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00B0F0"/>
                </a:solidFill>
              </a:defRPr>
            </a:lvl1pPr>
            <a:lvl2pPr marL="342900" indent="0">
              <a:buNone/>
              <a:defRPr sz="1050" b="0">
                <a:solidFill>
                  <a:schemeClr val="accent5"/>
                </a:solidFill>
              </a:defRPr>
            </a:lvl2pPr>
            <a:lvl3pPr marL="685800" indent="0">
              <a:buNone/>
              <a:defRPr sz="1600" b="1">
                <a:solidFill>
                  <a:schemeClr val="accent5"/>
                </a:solidFill>
              </a:defRPr>
            </a:lvl3pPr>
            <a:lvl4pPr marL="1028700" indent="0">
              <a:buNone/>
              <a:defRPr sz="1600" b="1">
                <a:solidFill>
                  <a:schemeClr val="accent5"/>
                </a:solidFill>
              </a:defRPr>
            </a:lvl4pPr>
            <a:lvl5pPr marL="1371600" indent="0">
              <a:buNone/>
              <a:defRPr sz="1600" b="1">
                <a:solidFill>
                  <a:schemeClr val="accent5"/>
                </a:solidFill>
              </a:defRPr>
            </a:lvl5pPr>
          </a:lstStyle>
          <a:p>
            <a:pPr lvl="0"/>
            <a:r>
              <a:rPr kumimoji="1" lang="zh-CN" altLang="en-US" dirty="0" smtClean="0"/>
              <a:t>单击此处编辑目录标题</a:t>
            </a:r>
          </a:p>
        </p:txBody>
      </p:sp>
      <p:sp>
        <p:nvSpPr>
          <p:cNvPr id="11" name="文本占位符 27"/>
          <p:cNvSpPr>
            <a:spLocks noGrp="1"/>
          </p:cNvSpPr>
          <p:nvPr>
            <p:ph type="body" sz="quarter" idx="15" hasCustomPrompt="1"/>
          </p:nvPr>
        </p:nvSpPr>
        <p:spPr>
          <a:xfrm>
            <a:off x="4020985" y="927434"/>
            <a:ext cx="914400" cy="847609"/>
          </a:xfrm>
        </p:spPr>
        <p:txBody>
          <a:bodyPr>
            <a:noAutofit/>
          </a:bodyPr>
          <a:lstStyle>
            <a:lvl1pPr marL="0" indent="0">
              <a:lnSpc>
                <a:spcPts val="6000"/>
              </a:lnSpc>
              <a:buNone/>
              <a:defRPr sz="4000">
                <a:solidFill>
                  <a:srgbClr val="00B0F0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kumimoji="1" lang="en-US" altLang="zh-CN" dirty="0" smtClean="0"/>
              <a:t>01</a:t>
            </a:r>
            <a:endParaRPr kumimoji="1" lang="zh-CN" altLang="en-US" dirty="0" smtClean="0"/>
          </a:p>
        </p:txBody>
      </p:sp>
      <p:sp>
        <p:nvSpPr>
          <p:cNvPr id="12" name="文本占位符 37"/>
          <p:cNvSpPr>
            <a:spLocks noGrp="1"/>
          </p:cNvSpPr>
          <p:nvPr>
            <p:ph type="body" sz="quarter" idx="16"/>
          </p:nvPr>
        </p:nvSpPr>
        <p:spPr>
          <a:xfrm>
            <a:off x="4779628" y="1334044"/>
            <a:ext cx="3664834" cy="321963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rgbClr val="00B0F0"/>
                </a:solidFill>
              </a:defRPr>
            </a:lvl1pPr>
            <a:lvl2pPr marL="342900" indent="0">
              <a:buNone/>
              <a:defRPr sz="1050">
                <a:solidFill>
                  <a:schemeClr val="accent5"/>
                </a:solidFill>
              </a:defRPr>
            </a:lvl2pPr>
            <a:lvl3pPr marL="685800" indent="0">
              <a:buNone/>
              <a:defRPr sz="1050">
                <a:solidFill>
                  <a:schemeClr val="accent5"/>
                </a:solidFill>
              </a:defRPr>
            </a:lvl3pPr>
            <a:lvl4pPr marL="1028700" indent="0">
              <a:buNone/>
              <a:defRPr sz="1050">
                <a:solidFill>
                  <a:schemeClr val="accent5"/>
                </a:solidFill>
              </a:defRPr>
            </a:lvl4pPr>
            <a:lvl5pPr marL="1371600" indent="0">
              <a:buNone/>
              <a:defRPr sz="1050">
                <a:solidFill>
                  <a:schemeClr val="accent5"/>
                </a:solidFill>
              </a:defRPr>
            </a:lvl5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13" name="文本占位符 30"/>
          <p:cNvSpPr>
            <a:spLocks noGrp="1"/>
          </p:cNvSpPr>
          <p:nvPr>
            <p:ph type="body" sz="quarter" idx="17" hasCustomPrompt="1"/>
          </p:nvPr>
        </p:nvSpPr>
        <p:spPr>
          <a:xfrm>
            <a:off x="4779628" y="1951896"/>
            <a:ext cx="3664834" cy="588518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342900" indent="0">
              <a:buNone/>
              <a:defRPr sz="1050" b="0">
                <a:solidFill>
                  <a:schemeClr val="accent5"/>
                </a:solidFill>
              </a:defRPr>
            </a:lvl2pPr>
            <a:lvl3pPr marL="685800" indent="0">
              <a:buNone/>
              <a:defRPr sz="1600" b="1">
                <a:solidFill>
                  <a:schemeClr val="accent5"/>
                </a:solidFill>
              </a:defRPr>
            </a:lvl3pPr>
            <a:lvl4pPr marL="1028700" indent="0">
              <a:buNone/>
              <a:defRPr sz="1600" b="1">
                <a:solidFill>
                  <a:schemeClr val="accent5"/>
                </a:solidFill>
              </a:defRPr>
            </a:lvl4pPr>
            <a:lvl5pPr marL="1371600" indent="0">
              <a:buNone/>
              <a:defRPr sz="1600" b="1">
                <a:solidFill>
                  <a:schemeClr val="accent5"/>
                </a:solidFill>
              </a:defRPr>
            </a:lvl5pPr>
          </a:lstStyle>
          <a:p>
            <a:pPr lvl="0"/>
            <a:r>
              <a:rPr kumimoji="1" lang="zh-CN" altLang="en-US" dirty="0" smtClean="0"/>
              <a:t>单击此处编辑目录标题</a:t>
            </a:r>
          </a:p>
        </p:txBody>
      </p:sp>
      <p:sp>
        <p:nvSpPr>
          <p:cNvPr id="14" name="文本占位符 37"/>
          <p:cNvSpPr>
            <a:spLocks noGrp="1"/>
          </p:cNvSpPr>
          <p:nvPr>
            <p:ph type="body" sz="quarter" idx="18"/>
          </p:nvPr>
        </p:nvSpPr>
        <p:spPr>
          <a:xfrm>
            <a:off x="4779628" y="2221200"/>
            <a:ext cx="3664834" cy="321963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accent5"/>
                </a:solidFill>
              </a:defRPr>
            </a:lvl2pPr>
            <a:lvl3pPr marL="685800" indent="0">
              <a:buNone/>
              <a:defRPr sz="1050">
                <a:solidFill>
                  <a:schemeClr val="accent5"/>
                </a:solidFill>
              </a:defRPr>
            </a:lvl3pPr>
            <a:lvl4pPr marL="1028700" indent="0">
              <a:buNone/>
              <a:defRPr sz="1050">
                <a:solidFill>
                  <a:schemeClr val="accent5"/>
                </a:solidFill>
              </a:defRPr>
            </a:lvl4pPr>
            <a:lvl5pPr marL="1371600" indent="0">
              <a:buNone/>
              <a:defRPr sz="1050">
                <a:solidFill>
                  <a:schemeClr val="accent5"/>
                </a:solidFill>
              </a:defRPr>
            </a:lvl5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15" name="文本占位符 30"/>
          <p:cNvSpPr>
            <a:spLocks noGrp="1"/>
          </p:cNvSpPr>
          <p:nvPr>
            <p:ph type="body" sz="quarter" idx="19" hasCustomPrompt="1"/>
          </p:nvPr>
        </p:nvSpPr>
        <p:spPr>
          <a:xfrm>
            <a:off x="4779628" y="2812467"/>
            <a:ext cx="3664834" cy="588518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342900" indent="0">
              <a:buNone/>
              <a:defRPr sz="1050" b="0">
                <a:solidFill>
                  <a:schemeClr val="accent5"/>
                </a:solidFill>
              </a:defRPr>
            </a:lvl2pPr>
            <a:lvl3pPr marL="685800" indent="0">
              <a:buNone/>
              <a:defRPr sz="1600" b="1">
                <a:solidFill>
                  <a:schemeClr val="accent5"/>
                </a:solidFill>
              </a:defRPr>
            </a:lvl3pPr>
            <a:lvl4pPr marL="1028700" indent="0">
              <a:buNone/>
              <a:defRPr sz="1600" b="1">
                <a:solidFill>
                  <a:schemeClr val="accent5"/>
                </a:solidFill>
              </a:defRPr>
            </a:lvl4pPr>
            <a:lvl5pPr marL="1371600" indent="0">
              <a:buNone/>
              <a:defRPr sz="1600" b="1">
                <a:solidFill>
                  <a:schemeClr val="accent5"/>
                </a:solidFill>
              </a:defRPr>
            </a:lvl5pPr>
          </a:lstStyle>
          <a:p>
            <a:pPr lvl="0"/>
            <a:r>
              <a:rPr kumimoji="1" lang="zh-CN" altLang="en-US" dirty="0" smtClean="0"/>
              <a:t>单击此处编辑目录标题</a:t>
            </a:r>
          </a:p>
        </p:txBody>
      </p:sp>
      <p:sp>
        <p:nvSpPr>
          <p:cNvPr id="16" name="文本占位符 37"/>
          <p:cNvSpPr>
            <a:spLocks noGrp="1"/>
          </p:cNvSpPr>
          <p:nvPr>
            <p:ph type="body" sz="quarter" idx="20"/>
          </p:nvPr>
        </p:nvSpPr>
        <p:spPr>
          <a:xfrm>
            <a:off x="4779628" y="3081771"/>
            <a:ext cx="3664834" cy="321963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accent5"/>
                </a:solidFill>
              </a:defRPr>
            </a:lvl2pPr>
            <a:lvl3pPr marL="685800" indent="0">
              <a:buNone/>
              <a:defRPr sz="1050">
                <a:solidFill>
                  <a:schemeClr val="accent5"/>
                </a:solidFill>
              </a:defRPr>
            </a:lvl3pPr>
            <a:lvl4pPr marL="1028700" indent="0">
              <a:buNone/>
              <a:defRPr sz="1050">
                <a:solidFill>
                  <a:schemeClr val="accent5"/>
                </a:solidFill>
              </a:defRPr>
            </a:lvl4pPr>
            <a:lvl5pPr marL="1371600" indent="0">
              <a:buNone/>
              <a:defRPr sz="1050">
                <a:solidFill>
                  <a:schemeClr val="accent5"/>
                </a:solidFill>
              </a:defRPr>
            </a:lvl5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17" name="文本占位符 30"/>
          <p:cNvSpPr>
            <a:spLocks noGrp="1"/>
          </p:cNvSpPr>
          <p:nvPr>
            <p:ph type="body" sz="quarter" idx="21" hasCustomPrompt="1"/>
          </p:nvPr>
        </p:nvSpPr>
        <p:spPr>
          <a:xfrm>
            <a:off x="4779628" y="3661556"/>
            <a:ext cx="3664834" cy="588518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342900" indent="0">
              <a:buNone/>
              <a:defRPr sz="1050" b="0">
                <a:solidFill>
                  <a:schemeClr val="accent5"/>
                </a:solidFill>
              </a:defRPr>
            </a:lvl2pPr>
            <a:lvl3pPr marL="685800" indent="0">
              <a:buNone/>
              <a:defRPr sz="1600" b="1">
                <a:solidFill>
                  <a:schemeClr val="accent5"/>
                </a:solidFill>
              </a:defRPr>
            </a:lvl3pPr>
            <a:lvl4pPr marL="1028700" indent="0">
              <a:buNone/>
              <a:defRPr sz="1600" b="1">
                <a:solidFill>
                  <a:schemeClr val="accent5"/>
                </a:solidFill>
              </a:defRPr>
            </a:lvl4pPr>
            <a:lvl5pPr marL="1371600" indent="0">
              <a:buNone/>
              <a:defRPr sz="1600" b="1">
                <a:solidFill>
                  <a:schemeClr val="accent5"/>
                </a:solidFill>
              </a:defRPr>
            </a:lvl5pPr>
          </a:lstStyle>
          <a:p>
            <a:pPr lvl="0"/>
            <a:r>
              <a:rPr kumimoji="1" lang="zh-CN" altLang="en-US" dirty="0" smtClean="0"/>
              <a:t>单击此处编辑目录标题</a:t>
            </a:r>
          </a:p>
        </p:txBody>
      </p:sp>
      <p:sp>
        <p:nvSpPr>
          <p:cNvPr id="18" name="文本占位符 37"/>
          <p:cNvSpPr>
            <a:spLocks noGrp="1"/>
          </p:cNvSpPr>
          <p:nvPr>
            <p:ph type="body" sz="quarter" idx="22"/>
          </p:nvPr>
        </p:nvSpPr>
        <p:spPr>
          <a:xfrm>
            <a:off x="4779628" y="3930860"/>
            <a:ext cx="3664834" cy="321963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accent5"/>
                </a:solidFill>
              </a:defRPr>
            </a:lvl2pPr>
            <a:lvl3pPr marL="685800" indent="0">
              <a:buNone/>
              <a:defRPr sz="1050">
                <a:solidFill>
                  <a:schemeClr val="accent5"/>
                </a:solidFill>
              </a:defRPr>
            </a:lvl3pPr>
            <a:lvl4pPr marL="1028700" indent="0">
              <a:buNone/>
              <a:defRPr sz="1050">
                <a:solidFill>
                  <a:schemeClr val="accent5"/>
                </a:solidFill>
              </a:defRPr>
            </a:lvl4pPr>
            <a:lvl5pPr marL="1371600" indent="0">
              <a:buNone/>
              <a:defRPr sz="1050">
                <a:solidFill>
                  <a:schemeClr val="accent5"/>
                </a:solidFill>
              </a:defRPr>
            </a:lvl5pPr>
          </a:lstStyle>
          <a:p>
            <a:pPr lvl="0"/>
            <a:r>
              <a:rPr kumimoji="1"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0322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1" y="0"/>
            <a:ext cx="9241277" cy="5143500"/>
            <a:chOff x="-1" y="0"/>
            <a:chExt cx="9241277" cy="51435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0"/>
              <a:ext cx="9241277" cy="5143500"/>
            </a:xfrm>
            <a:prstGeom prst="rect">
              <a:avLst/>
            </a:prstGeom>
          </p:spPr>
        </p:pic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id="{EE896F44-50F3-44E3-B298-64383ECFBD3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6411" y="806099"/>
              <a:ext cx="6641593" cy="1"/>
            </a:xfrm>
            <a:prstGeom prst="line">
              <a:avLst/>
            </a:prstGeom>
            <a:ln>
              <a:gradFill>
                <a:gsLst>
                  <a:gs pos="100000">
                    <a:schemeClr val="bg1">
                      <a:alpha val="44000"/>
                    </a:schemeClr>
                  </a:gs>
                  <a:gs pos="0">
                    <a:schemeClr val="bg1">
                      <a:alpha val="0"/>
                    </a:schemeClr>
                  </a:gs>
                </a:gsLst>
                <a:lin ang="10800000" scaled="0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849" y="340283"/>
              <a:ext cx="1072695" cy="320947"/>
            </a:xfrm>
            <a:prstGeom prst="rect">
              <a:avLst/>
            </a:prstGeom>
          </p:spPr>
        </p:pic>
      </p:grp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2370" y="147234"/>
            <a:ext cx="6725633" cy="6586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292369" y="994840"/>
            <a:ext cx="8527539" cy="3878102"/>
          </a:xfrm>
        </p:spPr>
        <p:txBody>
          <a:bodyPr/>
          <a:lstStyle>
            <a:lvl1pPr marL="171450" indent="-171450">
              <a:lnSpc>
                <a:spcPct val="100000"/>
              </a:lnSpc>
              <a:buFont typeface="Arial" charset="0"/>
              <a:buChar char="•"/>
              <a:defRPr sz="1400">
                <a:solidFill>
                  <a:schemeClr val="bg1"/>
                </a:solidFill>
              </a:defRPr>
            </a:lvl1pPr>
            <a:lvl2pPr marL="514350" indent="-171450">
              <a:lnSpc>
                <a:spcPct val="100000"/>
              </a:lnSpc>
              <a:buFont typeface="Arial" charset="0"/>
              <a:buChar char="•"/>
              <a:defRPr sz="1200">
                <a:solidFill>
                  <a:schemeClr val="bg1"/>
                </a:solidFill>
              </a:defRPr>
            </a:lvl2pPr>
            <a:lvl3pPr marL="857250" indent="-171450">
              <a:lnSpc>
                <a:spcPct val="100000"/>
              </a:lnSpc>
              <a:buFont typeface="Arial" charset="0"/>
              <a:buChar char="•"/>
              <a:defRPr sz="1000">
                <a:solidFill>
                  <a:schemeClr val="bg1"/>
                </a:solidFill>
              </a:defRPr>
            </a:lvl3pPr>
            <a:lvl4pPr marL="1200150" indent="-171450">
              <a:buFont typeface="Arial" charset="0"/>
              <a:buChar char="•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543050" indent="-171450">
              <a:buFont typeface="Arial" charset="0"/>
              <a:buChar char="•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 smtClean="0"/>
              <a:t>单击此处编辑母版文本样式</a:t>
            </a:r>
          </a:p>
          <a:p>
            <a:pPr lvl="1"/>
            <a:r>
              <a:rPr kumimoji="1" lang="zh-CN" altLang="en-US" dirty="0" smtClean="0"/>
              <a:t>二级</a:t>
            </a:r>
          </a:p>
          <a:p>
            <a:pPr lvl="2"/>
            <a:r>
              <a:rPr kumimoji="1" lang="zh-CN" altLang="en-US" dirty="0" smtClean="0"/>
              <a:t>三级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241277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7" y="0"/>
            <a:ext cx="9144000" cy="51415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100" y="2324911"/>
            <a:ext cx="3215640" cy="46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8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73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6E18-E801-431E-97BC-DF5BDF7B9416}" type="datetimeFigureOut">
              <a:rPr lang="zh-CN" altLang="en-US" smtClean="0"/>
              <a:t>2020/6/3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A4CA-12C0-4219-BC9D-B7D5A33F17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278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41515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#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>
            <a:extLst>
              <a:ext uri="{FF2B5EF4-FFF2-40B4-BE49-F238E27FC236}">
                <a16:creationId xmlns:a16="http://schemas.microsoft.com/office/drawing/2014/main" id="{517378B2-A745-4FA4-88A9-F234339BF5AB}"/>
              </a:ext>
            </a:extLst>
          </p:cNvPr>
          <p:cNvSpPr/>
          <p:nvPr userDrawn="1"/>
        </p:nvSpPr>
        <p:spPr bwMode="auto">
          <a:xfrm>
            <a:off x="822102" y="1491203"/>
            <a:ext cx="2268252" cy="2268252"/>
          </a:xfrm>
          <a:prstGeom prst="ellipse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7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文本占位符 30">
            <a:extLst>
              <a:ext uri="{FF2B5EF4-FFF2-40B4-BE49-F238E27FC236}">
                <a16:creationId xmlns:a16="http://schemas.microsoft.com/office/drawing/2014/main" id="{0B8A9CED-C6A4-4B6D-9D21-9A0C7BE81208}"/>
              </a:ext>
            </a:extLst>
          </p:cNvPr>
          <p:cNvSpPr txBox="1">
            <a:spLocks/>
          </p:cNvSpPr>
          <p:nvPr/>
        </p:nvSpPr>
        <p:spPr bwMode="auto">
          <a:xfrm>
            <a:off x="213275" y="2052353"/>
            <a:ext cx="3267363" cy="103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0106" tIns="30053" rIns="60106" bIns="30053" numCol="1" anchor="t" anchorCtr="0" compatLnSpc="1">
            <a:prstTxWarp prst="textNoShape">
              <a:avLst/>
            </a:prstTxWarp>
          </a:bodyPr>
          <a:lstStyle>
            <a:lvl1pPr marL="301625" indent="-301625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Char char="l"/>
              <a:defRPr sz="18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zh-CN" sz="3600" b="1" kern="0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CONTENT</a:t>
            </a:r>
            <a:endParaRPr lang="zh-CN" altLang="en-US" sz="3600" kern="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426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二级</a:t>
            </a:r>
          </a:p>
          <a:p>
            <a:pPr lvl="2"/>
            <a:r>
              <a:rPr lang="zh-CN" altLang="en-US" dirty="0" smtClean="0"/>
              <a:t>三级</a:t>
            </a:r>
          </a:p>
          <a:p>
            <a:pPr lvl="3"/>
            <a:r>
              <a:rPr lang="zh-CN" altLang="en-US" dirty="0" smtClean="0"/>
              <a:t>四级</a:t>
            </a:r>
          </a:p>
          <a:p>
            <a:pPr lvl="4"/>
            <a:r>
              <a:rPr lang="zh-CN" altLang="en-US" dirty="0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B724B-181D-8146-903A-8AB54A76CAE7}" type="datetimeFigureOut">
              <a:rPr kumimoji="1" lang="zh-CN" altLang="en-US" smtClean="0"/>
              <a:t>2020/6/3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5F83B-80D2-F348-83B8-A5FF6CA1EE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45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5" r:id="rId2"/>
    <p:sldLayoutId id="2147483676" r:id="rId3"/>
    <p:sldLayoutId id="2147483673" r:id="rId4"/>
    <p:sldLayoutId id="2147483674" r:id="rId5"/>
    <p:sldLayoutId id="2147483679" r:id="rId6"/>
    <p:sldLayoutId id="2147483680" r:id="rId7"/>
    <p:sldLayoutId id="2147483682" r:id="rId8"/>
    <p:sldLayoutId id="2147483683" r:id="rId9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ea"/>
          <a:ea typeface="+mj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ea"/>
          <a:ea typeface="+mj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ea"/>
          <a:ea typeface="+mj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ea"/>
          <a:ea typeface="+mj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ea"/>
          <a:ea typeface="+mj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29.jpe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28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7.jpeg"/><Relationship Id="rId5" Type="http://schemas.openxmlformats.org/officeDocument/2006/relationships/tags" Target="../tags/tag5.xml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tags" Target="../tags/tag4.xml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cid:image003.png@01D62877.B031C7C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" y="-830535"/>
            <a:ext cx="9153525" cy="545256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949" y="4047909"/>
            <a:ext cx="9151201" cy="1095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600" dirty="0">
              <a:solidFill>
                <a:schemeClr val="accent5">
                  <a:alpha val="10000"/>
                </a:schemeClr>
              </a:solidFill>
              <a:latin typeface="站酷高端黑" panose="02010600030101010101" pitchFamily="2" charset="-122"/>
              <a:ea typeface="站酷高端黑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DFB"/>
              </a:clrFrom>
              <a:clrTo>
                <a:srgbClr val="FF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" y="4258078"/>
            <a:ext cx="1207414" cy="84795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325" y="4049654"/>
            <a:ext cx="9151200" cy="144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6600" dirty="0">
              <a:solidFill>
                <a:schemeClr val="accent5">
                  <a:alpha val="10000"/>
                </a:schemeClr>
              </a:solidFill>
              <a:latin typeface="站酷高端黑" panose="02010600030101010101" pitchFamily="2" charset="-122"/>
              <a:ea typeface="站酷高端黑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8" name="object 4"/>
          <p:cNvSpPr txBox="1">
            <a:spLocks/>
          </p:cNvSpPr>
          <p:nvPr/>
        </p:nvSpPr>
        <p:spPr>
          <a:xfrm>
            <a:off x="979201" y="4174381"/>
            <a:ext cx="8155196" cy="777136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algn="ctr">
              <a:defRPr sz="54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it-IT" altLang="zh-CN" sz="26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altLang="zh-CN" sz="26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 SMB</a:t>
            </a:r>
            <a:r>
              <a:rPr lang="it-IT" altLang="zh-CN" sz="26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zh-CN" sz="2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Access Control Temperature </a:t>
            </a:r>
            <a:r>
              <a:rPr lang="it-IT" altLang="zh-CN" sz="26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Monitoring Solution</a:t>
            </a:r>
          </a:p>
          <a:p>
            <a:r>
              <a:rPr lang="en-US" altLang="zh-CN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--Simple Deployment, Safe Passage</a:t>
            </a:r>
          </a:p>
        </p:txBody>
      </p:sp>
    </p:spTree>
    <p:extLst>
      <p:ext uri="{BB962C8B-B14F-4D97-AF65-F5344CB8AC3E}">
        <p14:creationId xmlns:p14="http://schemas.microsoft.com/office/powerpoint/2010/main" val="5815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/>
          <p:nvPr/>
        </p:nvCxnSpPr>
        <p:spPr>
          <a:xfrm>
            <a:off x="218115" y="788143"/>
            <a:ext cx="84225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https://timgsa.baidu.com/timg?image&amp;quality=80&amp;size=b9999_10000&amp;sec=1557307809456&amp;di=2da9715a89c9dc01168cfe53d0beae96&amp;imgtype=0&amp;src=http%3A%2F%2Fimg47.afzhan.com%2F9%2F20180306%2F63655926604841073313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6" y="105976"/>
            <a:ext cx="966234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1154839" y="3086600"/>
            <a:ext cx="1981226" cy="1681185"/>
            <a:chOff x="3273495" y="2330693"/>
            <a:chExt cx="2641634" cy="224158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73495" y="2330693"/>
              <a:ext cx="2641633" cy="1898811"/>
            </a:xfrm>
            <a:prstGeom prst="rect">
              <a:avLst/>
            </a:prstGeom>
          </p:spPr>
        </p:pic>
        <p:sp>
          <p:nvSpPr>
            <p:cNvPr id="22" name="PA-矩形 58"/>
            <p:cNvSpPr/>
            <p:nvPr>
              <p:custDataLst>
                <p:tags r:id="rId6"/>
              </p:custDataLst>
            </p:nvPr>
          </p:nvSpPr>
          <p:spPr>
            <a:xfrm>
              <a:off x="3273495" y="4051093"/>
              <a:ext cx="2641634" cy="52118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8636" anchor="ctr"/>
            <a:lstStyle/>
            <a:p>
              <a:pPr algn="ctr" defTabSz="145146">
                <a:buClr>
                  <a:srgbClr val="FFC000"/>
                </a:buClr>
                <a:defRPr/>
              </a:pPr>
              <a:r>
                <a:rPr lang="en-US" altLang="zh-CN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Chain Restaurant Entrance</a:t>
              </a:r>
              <a:endParaRPr lang="zh-CN" altLang="en-US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79601" y="299398"/>
            <a:ext cx="6810912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Application 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Scenarios</a:t>
            </a:r>
          </a:p>
        </p:txBody>
      </p:sp>
      <p:grpSp>
        <p:nvGrpSpPr>
          <p:cNvPr id="4" name="组合 3"/>
          <p:cNvGrpSpPr>
            <a:grpSpLocks noChangeAspect="1"/>
          </p:cNvGrpSpPr>
          <p:nvPr/>
        </p:nvGrpSpPr>
        <p:grpSpPr>
          <a:xfrm>
            <a:off x="6112239" y="3078519"/>
            <a:ext cx="1947268" cy="1695465"/>
            <a:chOff x="3474534" y="1001115"/>
            <a:chExt cx="2217600" cy="1930841"/>
          </a:xfrm>
        </p:grpSpPr>
        <p:pic>
          <p:nvPicPr>
            <p:cNvPr id="31" name="图片 30" descr="248c068c1c8e68b64236c079fb86a74"/>
            <p:cNvPicPr/>
            <p:nvPr/>
          </p:nvPicPr>
          <p:blipFill rotWithShape="1">
            <a:blip r:embed="rId11"/>
            <a:srcRect l="10010" t="35552" r="22301" b="9493"/>
            <a:stretch/>
          </p:blipFill>
          <p:spPr>
            <a:xfrm>
              <a:off x="3474534" y="1001115"/>
              <a:ext cx="2217600" cy="1615852"/>
            </a:xfrm>
            <a:prstGeom prst="rect">
              <a:avLst/>
            </a:prstGeom>
          </p:spPr>
        </p:pic>
        <p:sp>
          <p:nvSpPr>
            <p:cNvPr id="36" name="PA-矩形 58"/>
            <p:cNvSpPr/>
            <p:nvPr>
              <p:custDataLst>
                <p:tags r:id="rId5"/>
              </p:custDataLst>
            </p:nvPr>
          </p:nvSpPr>
          <p:spPr>
            <a:xfrm>
              <a:off x="3474534" y="2477505"/>
              <a:ext cx="2217600" cy="45445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8636" anchor="ctr"/>
            <a:lstStyle/>
            <a:p>
              <a:pPr algn="ctr" defTabSz="145150">
                <a:buClr>
                  <a:srgbClr val="FFC000"/>
                </a:buClr>
                <a:defRPr/>
              </a:pPr>
              <a:r>
                <a:rPr lang="en-US" altLang="zh-CN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School</a:t>
              </a:r>
              <a:r>
                <a:rPr lang="en-US" altLang="zh-CN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12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Entrance</a:t>
              </a:r>
              <a:endParaRPr kumimoji="1" lang="zh-CN" altLang="en-US" sz="1200" b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组合 27"/>
          <p:cNvGrpSpPr>
            <a:grpSpLocks noChangeAspect="1"/>
          </p:cNvGrpSpPr>
          <p:nvPr/>
        </p:nvGrpSpPr>
        <p:grpSpPr>
          <a:xfrm>
            <a:off x="3669031" y="3078519"/>
            <a:ext cx="2003107" cy="1689528"/>
            <a:chOff x="9014443" y="2484894"/>
            <a:chExt cx="2640001" cy="222671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4443" y="2484894"/>
              <a:ext cx="2640001" cy="1761376"/>
            </a:xfrm>
            <a:prstGeom prst="rect">
              <a:avLst/>
            </a:prstGeom>
          </p:spPr>
        </p:pic>
        <p:sp>
          <p:nvSpPr>
            <p:cNvPr id="30" name="PA-矩形 58"/>
            <p:cNvSpPr/>
            <p:nvPr>
              <p:custDataLst>
                <p:tags r:id="rId4"/>
              </p:custDataLst>
            </p:nvPr>
          </p:nvSpPr>
          <p:spPr>
            <a:xfrm>
              <a:off x="9014444" y="4183612"/>
              <a:ext cx="2640000" cy="52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515" anchor="ctr"/>
            <a:lstStyle/>
            <a:p>
              <a:pPr algn="ctr" defTabSz="145146">
                <a:buClr>
                  <a:srgbClr val="FFC000"/>
                </a:buClr>
                <a:defRPr/>
              </a:pPr>
              <a:r>
                <a:rPr lang="en-US" altLang="zh-CN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Store Entrance </a:t>
              </a:r>
              <a:endParaRPr lang="zh-CN" altLang="en-US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组合 34"/>
          <p:cNvGrpSpPr>
            <a:grpSpLocks noChangeAspect="1"/>
          </p:cNvGrpSpPr>
          <p:nvPr/>
        </p:nvGrpSpPr>
        <p:grpSpPr>
          <a:xfrm>
            <a:off x="1154840" y="1181290"/>
            <a:ext cx="1981224" cy="1648071"/>
            <a:chOff x="381107" y="2484894"/>
            <a:chExt cx="2614541" cy="2226716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07" y="2484894"/>
              <a:ext cx="2614540" cy="1743026"/>
            </a:xfrm>
            <a:prstGeom prst="rect">
              <a:avLst/>
            </a:prstGeom>
          </p:spPr>
        </p:pic>
        <p:sp>
          <p:nvSpPr>
            <p:cNvPr id="39" name="PA-矩形 58"/>
            <p:cNvSpPr/>
            <p:nvPr>
              <p:custDataLst>
                <p:tags r:id="rId3"/>
              </p:custDataLst>
            </p:nvPr>
          </p:nvSpPr>
          <p:spPr>
            <a:xfrm>
              <a:off x="381108" y="4188702"/>
              <a:ext cx="2614540" cy="52290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8636" anchor="ctr"/>
            <a:lstStyle/>
            <a:p>
              <a:pPr algn="ctr" defTabSz="145146">
                <a:buClr>
                  <a:srgbClr val="FFC000"/>
                </a:buClr>
                <a:defRPr/>
              </a:pPr>
              <a:r>
                <a:rPr lang="en-US" altLang="zh-CN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en-US" altLang="zh-CN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ffice </a:t>
              </a:r>
              <a:r>
                <a:rPr lang="en-US" altLang="zh-CN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Entrance</a:t>
              </a:r>
              <a:endParaRPr lang="zh-CN" alt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组合 39"/>
          <p:cNvGrpSpPr>
            <a:grpSpLocks noChangeAspect="1"/>
          </p:cNvGrpSpPr>
          <p:nvPr/>
        </p:nvGrpSpPr>
        <p:grpSpPr>
          <a:xfrm>
            <a:off x="6101814" y="1170391"/>
            <a:ext cx="1946482" cy="1652726"/>
            <a:chOff x="6201652" y="2484893"/>
            <a:chExt cx="2622496" cy="2226718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652" y="2484893"/>
              <a:ext cx="2622496" cy="1748331"/>
            </a:xfrm>
            <a:prstGeom prst="rect">
              <a:avLst/>
            </a:prstGeom>
          </p:spPr>
        </p:pic>
        <p:sp>
          <p:nvSpPr>
            <p:cNvPr id="42" name="PA-矩形 58"/>
            <p:cNvSpPr/>
            <p:nvPr>
              <p:custDataLst>
                <p:tags r:id="rId2"/>
              </p:custDataLst>
            </p:nvPr>
          </p:nvSpPr>
          <p:spPr>
            <a:xfrm>
              <a:off x="6201654" y="4187112"/>
              <a:ext cx="2622494" cy="52449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515" anchor="ctr"/>
            <a:lstStyle/>
            <a:p>
              <a:pPr algn="ctr" defTabSz="193528">
                <a:buClr>
                  <a:srgbClr val="FFC000"/>
                </a:buClr>
                <a:defRPr/>
              </a:pPr>
              <a:r>
                <a:rPr lang="en-US" altLang="zh-CN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Library</a:t>
              </a:r>
              <a:r>
                <a:rPr lang="en-US" altLang="zh-CN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Entrance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组合 42"/>
          <p:cNvGrpSpPr>
            <a:grpSpLocks noChangeAspect="1"/>
          </p:cNvGrpSpPr>
          <p:nvPr/>
        </p:nvGrpSpPr>
        <p:grpSpPr>
          <a:xfrm>
            <a:off x="3573346" y="1181290"/>
            <a:ext cx="2091186" cy="1648071"/>
            <a:chOff x="3185943" y="2484894"/>
            <a:chExt cx="2825414" cy="2226719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943" y="2484894"/>
              <a:ext cx="2825414" cy="1883430"/>
            </a:xfrm>
            <a:prstGeom prst="rect">
              <a:avLst/>
            </a:prstGeom>
          </p:spPr>
        </p:pic>
        <p:sp>
          <p:nvSpPr>
            <p:cNvPr id="45" name="PA-矩形 58"/>
            <p:cNvSpPr/>
            <p:nvPr>
              <p:custDataLst>
                <p:tags r:id="rId1"/>
              </p:custDataLst>
            </p:nvPr>
          </p:nvSpPr>
          <p:spPr>
            <a:xfrm>
              <a:off x="3185944" y="4183614"/>
              <a:ext cx="2825413" cy="52799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8636" anchor="ctr"/>
            <a:lstStyle/>
            <a:p>
              <a:pPr algn="ctr" defTabSz="145150">
                <a:buClr>
                  <a:srgbClr val="FFC000"/>
                </a:buClr>
                <a:defRPr/>
              </a:pPr>
              <a:r>
                <a:rPr lang="en-US" altLang="zh-CN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Factory</a:t>
              </a:r>
              <a:r>
                <a:rPr lang="en-US" altLang="zh-CN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Entrance</a:t>
              </a:r>
              <a:endParaRPr lang="zh-CN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9881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表格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865328"/>
              </p:ext>
            </p:extLst>
          </p:nvPr>
        </p:nvGraphicFramePr>
        <p:xfrm>
          <a:off x="279600" y="862124"/>
          <a:ext cx="8604049" cy="4148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502">
                  <a:extLst>
                    <a:ext uri="{9D8B030D-6E8A-4147-A177-3AD203B41FA5}">
                      <a16:colId xmlns:a16="http://schemas.microsoft.com/office/drawing/2014/main" val="1343595561"/>
                    </a:ext>
                  </a:extLst>
                </a:gridCol>
                <a:gridCol w="1243378">
                  <a:extLst>
                    <a:ext uri="{9D8B030D-6E8A-4147-A177-3AD203B41FA5}">
                      <a16:colId xmlns:a16="http://schemas.microsoft.com/office/drawing/2014/main" val="3859128332"/>
                    </a:ext>
                  </a:extLst>
                </a:gridCol>
                <a:gridCol w="1339764">
                  <a:extLst>
                    <a:ext uri="{9D8B030D-6E8A-4147-A177-3AD203B41FA5}">
                      <a16:colId xmlns:a16="http://schemas.microsoft.com/office/drawing/2014/main" val="139247807"/>
                    </a:ext>
                  </a:extLst>
                </a:gridCol>
                <a:gridCol w="1214462">
                  <a:extLst>
                    <a:ext uri="{9D8B030D-6E8A-4147-A177-3AD203B41FA5}">
                      <a16:colId xmlns:a16="http://schemas.microsoft.com/office/drawing/2014/main" val="2486366036"/>
                    </a:ext>
                  </a:extLst>
                </a:gridCol>
                <a:gridCol w="3072894">
                  <a:extLst>
                    <a:ext uri="{9D8B030D-6E8A-4147-A177-3AD203B41FA5}">
                      <a16:colId xmlns:a16="http://schemas.microsoft.com/office/drawing/2014/main" val="1070456207"/>
                    </a:ext>
                  </a:extLst>
                </a:gridCol>
                <a:gridCol w="908049">
                  <a:extLst>
                    <a:ext uri="{9D8B030D-6E8A-4147-A177-3AD203B41FA5}">
                      <a16:colId xmlns:a16="http://schemas.microsoft.com/office/drawing/2014/main" val="741900592"/>
                    </a:ext>
                  </a:extLst>
                </a:gridCol>
              </a:tblGrid>
              <a:tr h="696234"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Picture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Remarks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12106"/>
                  </a:ext>
                </a:extLst>
              </a:tr>
              <a:tr h="1001962">
                <a:tc rowSpan="2">
                  <a:txBody>
                    <a:bodyPr/>
                    <a:lstStyle/>
                    <a:p>
                      <a:pPr algn="l"/>
                      <a:r>
                        <a:rPr lang="en-US" altLang="zh-CN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l"/>
                      <a:r>
                        <a:rPr lang="en-US" altLang="zh-CN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Standalone</a:t>
                      </a:r>
                      <a:endParaRPr lang="zh-CN" altLang="en-US" sz="10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DHI-ASI7213X-T1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7-inch touch screen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Ambient temperature range: 16°C ~ 32°C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 accuracy: ≤0.5℃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 monitoring distance: 0.3m ~ 1.8m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Sound prompt: Temperature abnormal alarm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Unlock Mode: Face/Card/Password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Wall mounted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405406"/>
                  </a:ext>
                </a:extLst>
              </a:tr>
              <a:tr h="23534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CN" sz="1000" b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DHI-ASI7213X-T1+ASF172X-T1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7-inch touch screen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Ambient temperature range: 16°C ~ 32°C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 accuracy: ≤0.5℃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 monitoring distance: 0.3m ~ 1.8m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Sound prompt: Temperature abnormal alarm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Unlock Mode: Face/Card/Password</a:t>
                      </a:r>
                      <a:endParaRPr lang="en-US" altLang="zh-CN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Vertical mounted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095769"/>
                  </a:ext>
                </a:extLst>
              </a:tr>
              <a:tr h="1079033">
                <a:tc rowSpan="2">
                  <a:txBody>
                    <a:bodyPr/>
                    <a:lstStyle/>
                    <a:p>
                      <a:pPr algn="l"/>
                      <a:r>
                        <a:rPr lang="en-US" altLang="zh-CN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</a:t>
                      </a:r>
                      <a:endParaRPr lang="zh-CN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zh-CN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altLang="zh-CN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altLang="zh-CN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altLang="zh-CN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225927"/>
                  </a:ext>
                </a:extLst>
              </a:tr>
              <a:tr h="32108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altLang="zh-CN" sz="1000" b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DHI-ASI7223X-A-T1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7-inch touch screen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Ambient temperature range: 16°C ~ 32°C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 accuracy: ≤0.5℃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 monitoring distance: 0.3m ~ 1.8m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Sound prompt: Temperature abnormal alarm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Unlock Mode: Face/Password</a:t>
                      </a:r>
                      <a:endParaRPr lang="en-US" altLang="zh-CN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9322833"/>
                  </a:ext>
                </a:extLst>
              </a:tr>
              <a:tr h="81055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</a:t>
                      </a:r>
                      <a:endParaRPr lang="zh-CN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zh-CN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altLang="zh-CN" sz="10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527764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279601" y="299398"/>
            <a:ext cx="6810912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Product List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18114" y="788143"/>
            <a:ext cx="84225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s://timgsa.baidu.com/timg?image&amp;quality=80&amp;size=b9999_10000&amp;sec=1557307809456&amp;di=2da9715a89c9dc01168cfe53d0beae96&amp;imgtype=0&amp;src=http%3A%2F%2Fimg47.afzhan.com%2F9%2F20180306%2F6365592660484107331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6" y="105975"/>
            <a:ext cx="966234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5034" y="1535693"/>
            <a:ext cx="640118" cy="10189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4391" y="2591621"/>
            <a:ext cx="562883" cy="110879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5035" y="3921914"/>
            <a:ext cx="574106" cy="105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71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表格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018036"/>
              </p:ext>
            </p:extLst>
          </p:nvPr>
        </p:nvGraphicFramePr>
        <p:xfrm>
          <a:off x="279600" y="1020067"/>
          <a:ext cx="8604049" cy="3541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502">
                  <a:extLst>
                    <a:ext uri="{9D8B030D-6E8A-4147-A177-3AD203B41FA5}">
                      <a16:colId xmlns:a16="http://schemas.microsoft.com/office/drawing/2014/main" val="1343595561"/>
                    </a:ext>
                  </a:extLst>
                </a:gridCol>
                <a:gridCol w="1202329">
                  <a:extLst>
                    <a:ext uri="{9D8B030D-6E8A-4147-A177-3AD203B41FA5}">
                      <a16:colId xmlns:a16="http://schemas.microsoft.com/office/drawing/2014/main" val="3859128332"/>
                    </a:ext>
                  </a:extLst>
                </a:gridCol>
                <a:gridCol w="1380813">
                  <a:extLst>
                    <a:ext uri="{9D8B030D-6E8A-4147-A177-3AD203B41FA5}">
                      <a16:colId xmlns:a16="http://schemas.microsoft.com/office/drawing/2014/main" val="139247807"/>
                    </a:ext>
                  </a:extLst>
                </a:gridCol>
                <a:gridCol w="1214462">
                  <a:extLst>
                    <a:ext uri="{9D8B030D-6E8A-4147-A177-3AD203B41FA5}">
                      <a16:colId xmlns:a16="http://schemas.microsoft.com/office/drawing/2014/main" val="2486366036"/>
                    </a:ext>
                  </a:extLst>
                </a:gridCol>
                <a:gridCol w="3072894">
                  <a:extLst>
                    <a:ext uri="{9D8B030D-6E8A-4147-A177-3AD203B41FA5}">
                      <a16:colId xmlns:a16="http://schemas.microsoft.com/office/drawing/2014/main" val="1070456207"/>
                    </a:ext>
                  </a:extLst>
                </a:gridCol>
                <a:gridCol w="908049">
                  <a:extLst>
                    <a:ext uri="{9D8B030D-6E8A-4147-A177-3AD203B41FA5}">
                      <a16:colId xmlns:a16="http://schemas.microsoft.com/office/drawing/2014/main" val="741900592"/>
                    </a:ext>
                  </a:extLst>
                </a:gridCol>
              </a:tblGrid>
              <a:tr h="492628">
                <a:tc>
                  <a:txBody>
                    <a:bodyPr/>
                    <a:lstStyle/>
                    <a:p>
                      <a:r>
                        <a:rPr lang="en-US" altLang="zh-CN" sz="14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Picture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Remarks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12106"/>
                  </a:ext>
                </a:extLst>
              </a:tr>
              <a:tr h="81138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Software</a:t>
                      </a:r>
                      <a:endParaRPr lang="zh-CN" altLang="en-US" sz="10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DHI-</a:t>
                      </a:r>
                      <a:r>
                        <a:rPr lang="en-US" altLang="zh-CN" sz="1000" kern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DSSExpress</a:t>
                      </a:r>
                      <a:r>
                        <a:rPr lang="en-US" altLang="zh-CN" sz="1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-Base-License</a:t>
                      </a:r>
                      <a:endParaRPr lang="zh-CN" altLang="en-US" sz="10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Supports real-time display</a:t>
                      </a: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Supports data statistics and report export</a:t>
                      </a: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Supports </a:t>
                      </a: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alarm pop up</a:t>
                      </a: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Rich alarm linkage for events</a:t>
                      </a:r>
                      <a:endParaRPr lang="en-US" altLang="zh-CN" sz="1000" dirty="0" smtClean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Fast delivery</a:t>
                      </a:r>
                      <a:endParaRPr lang="en-US" altLang="zh-CN" sz="10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373241"/>
                  </a:ext>
                </a:extLst>
              </a:tr>
              <a:tr h="81138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NVR</a:t>
                      </a:r>
                      <a:endParaRPr lang="zh-CN" altLang="en-US" sz="1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DHI-NVR5216-16P-I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2800" indent="-17280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Supports real-time display </a:t>
                      </a:r>
                    </a:p>
                    <a:p>
                      <a:pPr marL="172800" indent="-17280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Supports </a:t>
                      </a:r>
                      <a:r>
                        <a:rPr lang="en-US" altLang="zh-CN" sz="1000" dirty="0" smtClean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data statistics and report export</a:t>
                      </a:r>
                    </a:p>
                    <a:p>
                      <a:pPr marL="172800" indent="-17280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Supports </a:t>
                      </a: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alarm pop up</a:t>
                      </a:r>
                    </a:p>
                    <a:p>
                      <a:pPr marL="172800" indent="-17280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Rich alarm linkage for events</a:t>
                      </a:r>
                      <a:endParaRPr lang="en-US" altLang="zh-CN" sz="1000" dirty="0" smtClean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  <a:p>
                      <a:pPr marL="172800" indent="-17280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Supports video </a:t>
                      </a: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Optional</a:t>
                      </a:r>
                      <a:endParaRPr lang="zh-CN" altLang="en-US" sz="10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405406"/>
                  </a:ext>
                </a:extLst>
              </a:tr>
              <a:tr h="8849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6</a:t>
                      </a:r>
                      <a:endParaRPr lang="zh-CN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DMSS</a:t>
                      </a:r>
                      <a:endParaRPr lang="zh-CN" altLang="en-US" sz="10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DMSS</a:t>
                      </a:r>
                      <a:endParaRPr lang="zh-CN" altLang="en-US" sz="10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Supports real-time display</a:t>
                      </a: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Supports alarm push</a:t>
                      </a:r>
                      <a:endParaRPr lang="en-US" altLang="zh-CN" sz="10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225927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279601" y="299398"/>
            <a:ext cx="6810912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Product List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18114" y="788143"/>
            <a:ext cx="84225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s://timgsa.baidu.com/timg?image&amp;quality=80&amp;size=b9999_10000&amp;sec=1557307809456&amp;di=2da9715a89c9dc01168cfe53d0beae96&amp;imgtype=0&amp;src=http%3A%2F%2Fimg47.afzhan.com%2F9%2F20180306%2F6365592660484107331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6" y="105975"/>
            <a:ext cx="966234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9661" y="1637686"/>
            <a:ext cx="611961" cy="6901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3701" y="3759772"/>
            <a:ext cx="1044295" cy="5271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8596" y="2934673"/>
            <a:ext cx="1054089" cy="28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365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表格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107757"/>
              </p:ext>
            </p:extLst>
          </p:nvPr>
        </p:nvGraphicFramePr>
        <p:xfrm>
          <a:off x="279600" y="1012867"/>
          <a:ext cx="8604049" cy="3906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502">
                  <a:extLst>
                    <a:ext uri="{9D8B030D-6E8A-4147-A177-3AD203B41FA5}">
                      <a16:colId xmlns:a16="http://schemas.microsoft.com/office/drawing/2014/main" val="1343595561"/>
                    </a:ext>
                  </a:extLst>
                </a:gridCol>
                <a:gridCol w="922481">
                  <a:extLst>
                    <a:ext uri="{9D8B030D-6E8A-4147-A177-3AD203B41FA5}">
                      <a16:colId xmlns:a16="http://schemas.microsoft.com/office/drawing/2014/main" val="3859128332"/>
                    </a:ext>
                  </a:extLst>
                </a:gridCol>
                <a:gridCol w="1184744">
                  <a:extLst>
                    <a:ext uri="{9D8B030D-6E8A-4147-A177-3AD203B41FA5}">
                      <a16:colId xmlns:a16="http://schemas.microsoft.com/office/drawing/2014/main" val="139247807"/>
                    </a:ext>
                  </a:extLst>
                </a:gridCol>
                <a:gridCol w="1367624">
                  <a:extLst>
                    <a:ext uri="{9D8B030D-6E8A-4147-A177-3AD203B41FA5}">
                      <a16:colId xmlns:a16="http://schemas.microsoft.com/office/drawing/2014/main" val="2486366036"/>
                    </a:ext>
                  </a:extLst>
                </a:gridCol>
                <a:gridCol w="3419061">
                  <a:extLst>
                    <a:ext uri="{9D8B030D-6E8A-4147-A177-3AD203B41FA5}">
                      <a16:colId xmlns:a16="http://schemas.microsoft.com/office/drawing/2014/main" val="1070456207"/>
                    </a:ext>
                  </a:extLst>
                </a:gridCol>
                <a:gridCol w="884637">
                  <a:extLst>
                    <a:ext uri="{9D8B030D-6E8A-4147-A177-3AD203B41FA5}">
                      <a16:colId xmlns:a16="http://schemas.microsoft.com/office/drawing/2014/main" val="741900592"/>
                    </a:ext>
                  </a:extLst>
                </a:gridCol>
              </a:tblGrid>
              <a:tr h="340733">
                <a:tc>
                  <a:txBody>
                    <a:bodyPr/>
                    <a:lstStyle/>
                    <a:p>
                      <a:r>
                        <a:rPr lang="en-US" altLang="zh-CN" sz="14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Picture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Remarks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12106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Monitor </a:t>
                      </a:r>
                      <a:r>
                        <a:rPr lang="en-US" altLang="zh-CN" sz="1000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zh-CN" sz="1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optional</a:t>
                      </a:r>
                      <a:r>
                        <a:rPr lang="en-US" altLang="zh-CN" sz="1000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)</a:t>
                      </a:r>
                      <a:endParaRPr lang="zh-CN" altLang="en-US" sz="1000" kern="12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DHI-DHL22-F600-S</a:t>
                      </a:r>
                      <a:endParaRPr lang="zh-CN" altLang="en-US" sz="10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Industrial level LCD panel, suitable for continuous 24/7 operation</a:t>
                      </a: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Physical resolution of 1920×1080</a:t>
                      </a: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High fidelity digital processing for a brilliant and vivid video</a:t>
                      </a: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Built-in speakers</a:t>
                      </a: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Good compatibility with DVRs and NVRs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373241"/>
                  </a:ext>
                </a:extLst>
              </a:tr>
              <a:tr h="115554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DHI-LM32-F200</a:t>
                      </a:r>
                      <a:endParaRPr lang="zh-CN" altLang="en-US" sz="10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Light and cost-effective plastic housing</a:t>
                      </a: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178°H/178°V extra-wide viewing angle for overall viewing performance</a:t>
                      </a: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High fidelity digital processing for a brilliant and vivid video</a:t>
                      </a: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Support multiple signal inputs such as HDMI, VGA and USB</a:t>
                      </a: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Built-in speakers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0914782"/>
                  </a:ext>
                </a:extLst>
              </a:tr>
              <a:tr h="8849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9</a:t>
                      </a:r>
                      <a:endParaRPr lang="zh-CN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DHI-LM43-F200</a:t>
                      </a:r>
                      <a:endParaRPr lang="zh-CN" altLang="en-US" sz="10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Light and cost-effective plastic housing</a:t>
                      </a: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178°H/178°V extra-wide viewing angle for overall viewing performance</a:t>
                      </a: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High fidelity digital processing for a brilliant and vivid video</a:t>
                      </a: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Support multiple signal inputs such as HDMI, VGA and USB</a:t>
                      </a: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Built-in speakers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225927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279601" y="299398"/>
            <a:ext cx="6810912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Product List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18114" y="788143"/>
            <a:ext cx="84225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s://timgsa.baidu.com/timg?image&amp;quality=80&amp;size=b9999_10000&amp;sec=1557307809456&amp;di=2da9715a89c9dc01168cfe53d0beae96&amp;imgtype=0&amp;src=http%3A%2F%2Fimg47.afzhan.com%2F9%2F20180306%2F6365592660484107331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6" y="105975"/>
            <a:ext cx="966234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17893" y="1520937"/>
            <a:ext cx="1169210" cy="8674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17893" y="2745654"/>
            <a:ext cx="1140977" cy="7777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6361" y="3960088"/>
            <a:ext cx="1150742" cy="78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276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9601" y="299398"/>
            <a:ext cx="6810912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Successful Cases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18114" y="788143"/>
            <a:ext cx="84225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s://timgsa.baidu.com/timg?image&amp;quality=80&amp;size=b9999_10000&amp;sec=1557307809456&amp;di=2da9715a89c9dc01168cfe53d0beae96&amp;imgtype=0&amp;src=http%3A%2F%2Fimg47.afzhan.com%2F9%2F20180306%2F6365592660484107331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6" y="105975"/>
            <a:ext cx="966234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3304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imgsa.baidu.com/timg?image&amp;quality=80&amp;size=b9999_10000&amp;sec=1557307809456&amp;di=2da9715a89c9dc01168cfe53d0beae96&amp;imgtype=0&amp;src=http%3A%2F%2Fimg47.afzhan.com%2F9%2F20180306%2F63655926604841073313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6" y="105975"/>
            <a:ext cx="966234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占位符 16">
            <a:extLst>
              <a:ext uri="{FF2B5EF4-FFF2-40B4-BE49-F238E27FC236}">
                <a16:creationId xmlns:a16="http://schemas.microsoft.com/office/drawing/2014/main" id="{1E434567-0AD5-5744-A27E-7E3FD4FA8BA2}"/>
              </a:ext>
            </a:extLst>
          </p:cNvPr>
          <p:cNvSpPr txBox="1">
            <a:spLocks/>
          </p:cNvSpPr>
          <p:nvPr/>
        </p:nvSpPr>
        <p:spPr>
          <a:xfrm>
            <a:off x="1973081" y="2164478"/>
            <a:ext cx="5197839" cy="85916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1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Simple, Manageable, Brilliant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1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Simplify Your Business, Grow Together</a:t>
            </a:r>
            <a:endParaRPr kumimoji="1" lang="zh-CN" altLang="en-US" sz="1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19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5"/>
          <p:cNvSpPr txBox="1">
            <a:spLocks/>
          </p:cNvSpPr>
          <p:nvPr/>
        </p:nvSpPr>
        <p:spPr>
          <a:xfrm>
            <a:off x="4614500" y="1565409"/>
            <a:ext cx="4529500" cy="542925"/>
          </a:xfrm>
          <a:prstGeom prst="rect">
            <a:avLst/>
          </a:prstGeom>
        </p:spPr>
        <p:txBody>
          <a:bodyPr lIns="68580" tIns="0" rIns="68580" bIns="0" anchor="ctr" anchorCtr="0"/>
          <a:lstStyle>
            <a:lvl1pPr marL="0" indent="0" algn="l" defTabSz="801688" rtl="0" eaLnBrk="0" fontAlgn="base" hangingPunct="1">
              <a:lnSpc>
                <a:spcPct val="140000"/>
              </a:lnSpc>
              <a:spcBef>
                <a:spcPts val="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defRPr lang="zh-CN" altLang="en-US" sz="2400" kern="0" baseline="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+mn-lt"/>
                <a:ea typeface="+mn-ea"/>
                <a:cs typeface="+mn-ea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r>
              <a:rPr lang="en-US" altLang="zh-CN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Solution Overview</a:t>
            </a:r>
            <a:endParaRPr lang="en-US" altLang="zh-CN" kern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文本占位符 5"/>
          <p:cNvSpPr txBox="1">
            <a:spLocks/>
          </p:cNvSpPr>
          <p:nvPr/>
        </p:nvSpPr>
        <p:spPr>
          <a:xfrm>
            <a:off x="4614500" y="881579"/>
            <a:ext cx="4529499" cy="542925"/>
          </a:xfrm>
          <a:prstGeom prst="rect">
            <a:avLst/>
          </a:prstGeom>
        </p:spPr>
        <p:txBody>
          <a:bodyPr lIns="68580" tIns="0" rIns="68580" bIns="0" anchor="ctr" anchorCtr="0"/>
          <a:lstStyle>
            <a:lvl1pPr marL="0" indent="0" algn="l" defTabSz="801688" rtl="0" eaLnBrk="0" fontAlgn="base" hangingPunct="1">
              <a:lnSpc>
                <a:spcPct val="140000"/>
              </a:lnSpc>
              <a:spcBef>
                <a:spcPts val="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defRPr lang="zh-CN" altLang="en-US" sz="2800" b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r>
              <a:rPr lang="en-US" altLang="zh-CN" sz="2400" b="0" dirty="0">
                <a:latin typeface="Calibri" panose="020F0502020204030204" pitchFamily="34" charset="0"/>
                <a:cs typeface="Calibri" panose="020F0502020204030204" pitchFamily="34" charset="0"/>
              </a:rPr>
              <a:t>Background &amp; Challenge</a:t>
            </a:r>
            <a:endParaRPr lang="en-US" altLang="zh-CN" sz="2400" b="0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文本占位符 30">
            <a:extLst>
              <a:ext uri="{FF2B5EF4-FFF2-40B4-BE49-F238E27FC236}">
                <a16:creationId xmlns:a16="http://schemas.microsoft.com/office/drawing/2014/main" id="{698D535C-44F6-4254-A90A-2F73320FD5D6}"/>
              </a:ext>
            </a:extLst>
          </p:cNvPr>
          <p:cNvSpPr txBox="1">
            <a:spLocks/>
          </p:cNvSpPr>
          <p:nvPr/>
        </p:nvSpPr>
        <p:spPr bwMode="auto">
          <a:xfrm>
            <a:off x="3981281" y="877241"/>
            <a:ext cx="540060" cy="5472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0106" tIns="30053" rIns="60106" bIns="30053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indent="0" algn="ctr" defTabSz="801688" eaLnBrk="0" fontAlgn="ctr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defRPr sz="2700" b="1" kern="0" baseline="0">
                <a:solidFill>
                  <a:schemeClr val="bg1"/>
                </a:solidFill>
                <a:cs typeface="+mn-ea"/>
              </a:defRPr>
            </a:lvl1pPr>
            <a:lvl2pPr marL="654050" indent="-252413" defTabSz="801688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003300" indent="-201613" defTabSz="801688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400175" indent="-198438" defTabSz="801688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801813" indent="-201613" defTabSz="801688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259013" indent="-201613" defTabSz="801688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latin typeface="+mj-lt"/>
              </a:defRPr>
            </a:lvl6pPr>
            <a:lvl7pPr marL="2716213" indent="-201613" defTabSz="801688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latin typeface="+mj-lt"/>
              </a:defRPr>
            </a:lvl7pPr>
            <a:lvl8pPr marL="3173413" indent="-201613" defTabSz="801688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latin typeface="+mj-lt"/>
              </a:defRPr>
            </a:lvl8pPr>
            <a:lvl9pPr marL="3630613" indent="-201613" defTabSz="801688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latin typeface="+mj-lt"/>
              </a:defRPr>
            </a:lvl9pPr>
          </a:lstStyle>
          <a:p>
            <a:r>
              <a:rPr lang="en-US" altLang="zh-CN" dirty="0">
                <a:sym typeface="+mn-lt"/>
              </a:rPr>
              <a:t>1</a:t>
            </a:r>
            <a:endParaRPr lang="zh-CN" altLang="en-US" dirty="0">
              <a:sym typeface="+mn-lt"/>
            </a:endParaRPr>
          </a:p>
        </p:txBody>
      </p:sp>
      <p:sp>
        <p:nvSpPr>
          <p:cNvPr id="7" name="文本占位符 30">
            <a:extLst>
              <a:ext uri="{FF2B5EF4-FFF2-40B4-BE49-F238E27FC236}">
                <a16:creationId xmlns:a16="http://schemas.microsoft.com/office/drawing/2014/main" id="{63790BD4-70E3-485B-B271-7AD4A7461E5E}"/>
              </a:ext>
            </a:extLst>
          </p:cNvPr>
          <p:cNvSpPr txBox="1">
            <a:spLocks/>
          </p:cNvSpPr>
          <p:nvPr/>
        </p:nvSpPr>
        <p:spPr bwMode="auto">
          <a:xfrm>
            <a:off x="3981281" y="1565409"/>
            <a:ext cx="540060" cy="5472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0106" tIns="30053" rIns="60106" bIns="30053" numCol="1" anchor="t" anchorCtr="0" compatLnSpc="1">
            <a:prstTxWarp prst="textNoShape">
              <a:avLst/>
            </a:prstTxWarp>
          </a:bodyPr>
          <a:lstStyle>
            <a:lvl1pPr marL="301625" indent="-301625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Char char="l"/>
              <a:defRPr sz="18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0" indent="0" algn="ctr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7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endParaRPr lang="zh-CN" altLang="en-US" sz="2700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占位符 30">
            <a:extLst>
              <a:ext uri="{FF2B5EF4-FFF2-40B4-BE49-F238E27FC236}">
                <a16:creationId xmlns:a16="http://schemas.microsoft.com/office/drawing/2014/main" id="{7FA97DA2-9A74-47F2-AE6C-52817FC6202D}"/>
              </a:ext>
            </a:extLst>
          </p:cNvPr>
          <p:cNvSpPr txBox="1">
            <a:spLocks/>
          </p:cNvSpPr>
          <p:nvPr/>
        </p:nvSpPr>
        <p:spPr bwMode="auto">
          <a:xfrm>
            <a:off x="3981281" y="2253578"/>
            <a:ext cx="540060" cy="5472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0106" tIns="30053" rIns="60106" bIns="30053" numCol="1" anchor="t" anchorCtr="0" compatLnSpc="1">
            <a:prstTxWarp prst="textNoShape">
              <a:avLst/>
            </a:prstTxWarp>
          </a:bodyPr>
          <a:lstStyle>
            <a:lvl1pPr marL="301625" indent="-301625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Char char="l"/>
              <a:defRPr sz="18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0" indent="0" algn="ctr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7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endParaRPr lang="zh-CN" altLang="en-US" sz="2700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文本占位符 5"/>
          <p:cNvSpPr txBox="1">
            <a:spLocks/>
          </p:cNvSpPr>
          <p:nvPr/>
        </p:nvSpPr>
        <p:spPr>
          <a:xfrm>
            <a:off x="4614501" y="2249240"/>
            <a:ext cx="4529498" cy="542925"/>
          </a:xfrm>
          <a:prstGeom prst="rect">
            <a:avLst/>
          </a:prstGeom>
        </p:spPr>
        <p:txBody>
          <a:bodyPr lIns="68580" tIns="0" rIns="68580" bIns="0" anchor="ctr" anchorCtr="0"/>
          <a:lstStyle>
            <a:lvl1pPr marL="0" indent="0" algn="l" defTabSz="801688" rtl="0" eaLnBrk="0" fontAlgn="base" hangingPunct="1">
              <a:lnSpc>
                <a:spcPct val="140000"/>
              </a:lnSpc>
              <a:spcBef>
                <a:spcPts val="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defRPr lang="zh-CN" altLang="en-US" sz="2400" kern="0" baseline="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+mn-lt"/>
                <a:ea typeface="+mn-ea"/>
                <a:cs typeface="+mn-ea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r>
              <a:rPr lang="en-US" altLang="zh-CN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Solution Values</a:t>
            </a:r>
          </a:p>
        </p:txBody>
      </p:sp>
      <p:sp>
        <p:nvSpPr>
          <p:cNvPr id="8" name="文本占位符 30">
            <a:extLst>
              <a:ext uri="{FF2B5EF4-FFF2-40B4-BE49-F238E27FC236}">
                <a16:creationId xmlns:a16="http://schemas.microsoft.com/office/drawing/2014/main" id="{7FA97DA2-9A74-47F2-AE6C-52817FC6202D}"/>
              </a:ext>
            </a:extLst>
          </p:cNvPr>
          <p:cNvSpPr txBox="1">
            <a:spLocks/>
          </p:cNvSpPr>
          <p:nvPr/>
        </p:nvSpPr>
        <p:spPr bwMode="auto">
          <a:xfrm>
            <a:off x="3981281" y="2941746"/>
            <a:ext cx="540060" cy="5472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0106" tIns="30053" rIns="60106" bIns="30053" numCol="1" anchor="t" anchorCtr="0" compatLnSpc="1">
            <a:prstTxWarp prst="textNoShape">
              <a:avLst/>
            </a:prstTxWarp>
          </a:bodyPr>
          <a:lstStyle>
            <a:lvl1pPr marL="301625" indent="-301625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Char char="l"/>
              <a:defRPr sz="18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pPr marL="0" indent="0" algn="ctr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700" b="1" kern="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  <a:endParaRPr lang="zh-CN" altLang="en-US" sz="2700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文本占位符 30">
            <a:extLst>
              <a:ext uri="{FF2B5EF4-FFF2-40B4-BE49-F238E27FC236}">
                <a16:creationId xmlns:a16="http://schemas.microsoft.com/office/drawing/2014/main" id="{7FA97DA2-9A74-47F2-AE6C-52817FC6202D}"/>
              </a:ext>
            </a:extLst>
          </p:cNvPr>
          <p:cNvSpPr txBox="1">
            <a:spLocks/>
          </p:cNvSpPr>
          <p:nvPr/>
        </p:nvSpPr>
        <p:spPr bwMode="auto">
          <a:xfrm>
            <a:off x="3981281" y="3633451"/>
            <a:ext cx="540060" cy="5472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0106" tIns="30053" rIns="60106" bIns="30053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en-US" altLang="zh-CN" sz="2700" b="1" kern="0" dirty="0" smtClean="0">
                <a:solidFill>
                  <a:schemeClr val="bg1"/>
                </a:solidFill>
                <a:cs typeface="+mn-ea"/>
                <a:sym typeface="+mn-lt"/>
              </a:rPr>
              <a:t>5</a:t>
            </a:r>
            <a:endParaRPr lang="zh-CN" altLang="en-US" sz="2700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占位符 5"/>
          <p:cNvSpPr txBox="1">
            <a:spLocks/>
          </p:cNvSpPr>
          <p:nvPr/>
        </p:nvSpPr>
        <p:spPr>
          <a:xfrm>
            <a:off x="4614500" y="2933070"/>
            <a:ext cx="4529500" cy="542925"/>
          </a:xfrm>
          <a:prstGeom prst="rect">
            <a:avLst/>
          </a:prstGeom>
        </p:spPr>
        <p:txBody>
          <a:bodyPr lIns="68580" tIns="0" rIns="68580" bIns="0" anchor="ctr" anchorCtr="0"/>
          <a:lstStyle>
            <a:lvl1pPr marL="0" indent="0" algn="l" defTabSz="801688" rtl="0" eaLnBrk="0" fontAlgn="base" hangingPunct="1">
              <a:lnSpc>
                <a:spcPct val="140000"/>
              </a:lnSpc>
              <a:spcBef>
                <a:spcPts val="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defRPr lang="zh-CN" altLang="en-US" sz="2400" kern="0" baseline="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+mn-lt"/>
                <a:ea typeface="+mn-ea"/>
                <a:cs typeface="+mn-ea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r>
              <a:rPr lang="en-US" altLang="zh-CN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Product List</a:t>
            </a:r>
          </a:p>
        </p:txBody>
      </p:sp>
      <p:sp>
        <p:nvSpPr>
          <p:cNvPr id="14" name="文本占位符 5"/>
          <p:cNvSpPr txBox="1">
            <a:spLocks/>
          </p:cNvSpPr>
          <p:nvPr/>
        </p:nvSpPr>
        <p:spPr>
          <a:xfrm>
            <a:off x="4614500" y="3640543"/>
            <a:ext cx="4529500" cy="542925"/>
          </a:xfrm>
          <a:prstGeom prst="rect">
            <a:avLst/>
          </a:prstGeom>
        </p:spPr>
        <p:txBody>
          <a:bodyPr lIns="68580" tIns="0" rIns="68580" bIns="0" anchor="ctr" anchorCtr="0"/>
          <a:lstStyle>
            <a:lvl1pPr marL="0" indent="0" algn="l" defTabSz="801688" rtl="0" eaLnBrk="0" fontAlgn="base" hangingPunct="1">
              <a:lnSpc>
                <a:spcPct val="140000"/>
              </a:lnSpc>
              <a:spcBef>
                <a:spcPts val="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pitchFamily="2" charset="2"/>
              <a:buNone/>
              <a:defRPr lang="zh-CN" altLang="en-US" sz="2400" kern="0" baseline="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+mn-lt"/>
                <a:ea typeface="+mn-ea"/>
                <a:cs typeface="+mn-ea"/>
              </a:defRPr>
            </a:lvl1pPr>
            <a:lvl2pPr marL="654050" indent="-2524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p"/>
              <a:defRPr sz="16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003300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4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400175" indent="-198438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har char="–"/>
              <a:defRPr sz="12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801813" indent="-201613" algn="l" defTabSz="801688" rtl="0" eaLnBrk="0" fontAlgn="base" hangingPunct="0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2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2590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6pPr>
            <a:lvl7pPr marL="27162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7pPr>
            <a:lvl8pPr marL="31734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8pPr>
            <a:lvl9pPr marL="3630613" indent="-201613" algn="l" defTabSz="801688" rtl="0" fontAlgn="base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Font typeface="FrutigerNext LT Medium" pitchFamily="34" charset="0"/>
              <a:buChar char="~"/>
              <a:defRPr sz="1600">
                <a:solidFill>
                  <a:schemeClr val="tx1"/>
                </a:solidFill>
                <a:latin typeface="+mj-lt"/>
                <a:ea typeface="+mn-ea"/>
              </a:defRPr>
            </a:lvl9pPr>
          </a:lstStyle>
          <a:p>
            <a:r>
              <a:rPr lang="en-US" altLang="zh-CN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Successful Cases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B"/>
              </a:clrFrom>
              <a:clrTo>
                <a:srgbClr val="FF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3085"/>
            <a:ext cx="1207008" cy="860415"/>
          </a:xfrm>
          <a:prstGeom prst="rect">
            <a:avLst/>
          </a:prstGeom>
        </p:spPr>
      </p:pic>
      <p:pic>
        <p:nvPicPr>
          <p:cNvPr id="15" name="Picture 2" descr="https://timgsa.baidu.com/timg?image&amp;quality=80&amp;size=b9999_10000&amp;sec=1557307809456&amp;di=2da9715a89c9dc01168cfe53d0beae96&amp;imgtype=0&amp;src=http%3A%2F%2Fimg47.afzhan.com%2F9%2F20180306%2F63655926604841073313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6" y="105975"/>
            <a:ext cx="966234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10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/>
          <p:nvPr/>
        </p:nvCxnSpPr>
        <p:spPr>
          <a:xfrm>
            <a:off x="218114" y="788143"/>
            <a:ext cx="84225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https://timgsa.baidu.com/timg?image&amp;quality=80&amp;size=b9999_10000&amp;sec=1557307809456&amp;di=2da9715a89c9dc01168cfe53d0beae96&amp;imgtype=0&amp;src=http%3A%2F%2Fimg47.afzhan.com%2F9%2F20180306%2F6365592660484107331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6" y="105975"/>
            <a:ext cx="966234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29"/>
          <p:cNvSpPr/>
          <p:nvPr/>
        </p:nvSpPr>
        <p:spPr>
          <a:xfrm>
            <a:off x="360544" y="1019800"/>
            <a:ext cx="8506619" cy="1750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30000"/>
              </a:lnSpc>
              <a:defRPr/>
            </a:pPr>
            <a:r>
              <a:rPr lang="en-US" altLang="zh-CN" sz="1400" kern="0" dirty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With the gradual </a:t>
            </a:r>
            <a:r>
              <a:rPr lang="en-US" altLang="zh-CN" sz="1400" kern="0" dirty="0" smtClean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resumption of </a:t>
            </a:r>
            <a:r>
              <a:rPr lang="en-US" altLang="zh-CN" sz="1400" kern="0" dirty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businesses, work and school classes</a:t>
            </a:r>
            <a:r>
              <a:rPr lang="en-US" altLang="zh-CN" sz="1400" kern="0" dirty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we need a simple and economical solution to ensure people's safety. </a:t>
            </a:r>
            <a:endParaRPr lang="en-US" altLang="zh-CN" sz="1400" kern="0" dirty="0" smtClean="0">
              <a:solidFill>
                <a:srgbClr val="3F3B3A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indent="457200">
              <a:lnSpc>
                <a:spcPct val="130000"/>
              </a:lnSpc>
              <a:defRPr/>
            </a:pPr>
            <a:r>
              <a:rPr lang="en-US" altLang="zh-CN" sz="1400" kern="0" dirty="0" err="1" smtClean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Dahua</a:t>
            </a:r>
            <a:r>
              <a:rPr lang="en-US" altLang="zh-CN" sz="1400" kern="0" dirty="0" smtClean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400" kern="0" dirty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launched </a:t>
            </a:r>
            <a:r>
              <a:rPr lang="en-US" altLang="zh-CN" sz="1400" kern="0" dirty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Access Control Temperature Monitoring Solution, it integrates face recognition and temperature monitoring technology into a </a:t>
            </a:r>
            <a:r>
              <a:rPr lang="en-US" altLang="zh-CN" sz="1400" kern="0" dirty="0" smtClean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access </a:t>
            </a:r>
            <a:r>
              <a:rPr lang="en-US" altLang="zh-CN" sz="1400" kern="0" dirty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control management system, enabling a safe working and learning environment.</a:t>
            </a:r>
            <a:endParaRPr lang="zh-CN" altLang="en-US" sz="1400" kern="0" dirty="0">
              <a:solidFill>
                <a:srgbClr val="3F3B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457200">
              <a:lnSpc>
                <a:spcPct val="130000"/>
              </a:lnSpc>
              <a:defRPr/>
            </a:pPr>
            <a:endParaRPr lang="en-US" altLang="zh-CN" sz="1400" kern="0" dirty="0">
              <a:solidFill>
                <a:srgbClr val="3F3B3A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79601" y="299398"/>
            <a:ext cx="6810912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Background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8148" y="2653340"/>
            <a:ext cx="3951969" cy="22767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165683" y="2585964"/>
            <a:ext cx="4470935" cy="2490160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400" b="1" dirty="0" smtClean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7019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5064981" y="1264167"/>
            <a:ext cx="3093057" cy="371545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600" dirty="0">
              <a:solidFill>
                <a:schemeClr val="accent5">
                  <a:alpha val="10000"/>
                </a:schemeClr>
              </a:solidFill>
              <a:latin typeface="站酷高端黑" panose="02010600030101010101" pitchFamily="2" charset="-122"/>
              <a:ea typeface="站酷高端黑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80785" y="1286202"/>
            <a:ext cx="2365928" cy="369342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600" dirty="0">
              <a:solidFill>
                <a:schemeClr val="accent5">
                  <a:alpha val="10000"/>
                </a:schemeClr>
              </a:solidFill>
              <a:latin typeface="站酷高端黑" panose="02010600030101010101" pitchFamily="2" charset="-122"/>
              <a:ea typeface="站酷高端黑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79601" y="299398"/>
            <a:ext cx="6810912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Challenges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218114" y="788143"/>
            <a:ext cx="84225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778199" y="1004364"/>
            <a:ext cx="2368513" cy="281839"/>
          </a:xfrm>
          <a:prstGeom prst="rect">
            <a:avLst/>
          </a:prstGeom>
          <a:solidFill>
            <a:srgbClr val="C00000"/>
          </a:solidFill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Current Status</a:t>
            </a:r>
            <a:endParaRPr lang="zh-CN" altLang="en-US" sz="1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1" name="KSO_Shape">
            <a:extLst>
              <a:ext uri="{FF2B5EF4-FFF2-40B4-BE49-F238E27FC236}">
                <a16:creationId xmlns:a16="http://schemas.microsoft.com/office/drawing/2014/main" id="{08591C72-D65C-4F41-9966-E0D67CB98CFC}"/>
              </a:ext>
            </a:extLst>
          </p:cNvPr>
          <p:cNvSpPr>
            <a:spLocks/>
          </p:cNvSpPr>
          <p:nvPr/>
        </p:nvSpPr>
        <p:spPr bwMode="auto">
          <a:xfrm>
            <a:off x="3729881" y="2686518"/>
            <a:ext cx="252000" cy="324000"/>
          </a:xfrm>
          <a:custGeom>
            <a:avLst/>
            <a:gdLst>
              <a:gd name="T0" fmla="*/ 381143354 w 7455"/>
              <a:gd name="T1" fmla="*/ 381770775 h 6500"/>
              <a:gd name="T2" fmla="*/ 381143354 w 7455"/>
              <a:gd name="T3" fmla="*/ 381770775 h 6500"/>
              <a:gd name="T4" fmla="*/ 381143354 w 7455"/>
              <a:gd name="T5" fmla="*/ 381770775 h 6500"/>
              <a:gd name="T6" fmla="*/ 381143354 w 7455"/>
              <a:gd name="T7" fmla="*/ 381770775 h 6500"/>
              <a:gd name="T8" fmla="*/ 381143354 w 7455"/>
              <a:gd name="T9" fmla="*/ 381770775 h 6500"/>
              <a:gd name="T10" fmla="*/ 381143354 w 7455"/>
              <a:gd name="T11" fmla="*/ 381770775 h 6500"/>
              <a:gd name="T12" fmla="*/ 381143354 w 7455"/>
              <a:gd name="T13" fmla="*/ 381770775 h 6500"/>
              <a:gd name="T14" fmla="*/ 381143354 w 7455"/>
              <a:gd name="T15" fmla="*/ 381770775 h 6500"/>
              <a:gd name="T16" fmla="*/ 381143354 w 7455"/>
              <a:gd name="T17" fmla="*/ 381770775 h 6500"/>
              <a:gd name="T18" fmla="*/ 381143354 w 7455"/>
              <a:gd name="T19" fmla="*/ 381770775 h 6500"/>
              <a:gd name="T20" fmla="*/ 381143354 w 7455"/>
              <a:gd name="T21" fmla="*/ 381770775 h 6500"/>
              <a:gd name="T22" fmla="*/ 381143354 w 7455"/>
              <a:gd name="T23" fmla="*/ 381770775 h 6500"/>
              <a:gd name="T24" fmla="*/ 381143354 w 7455"/>
              <a:gd name="T25" fmla="*/ 381770775 h 6500"/>
              <a:gd name="T26" fmla="*/ 381143354 w 7455"/>
              <a:gd name="T27" fmla="*/ 381770775 h 6500"/>
              <a:gd name="T28" fmla="*/ 381143354 w 7455"/>
              <a:gd name="T29" fmla="*/ 381770775 h 6500"/>
              <a:gd name="T30" fmla="*/ 381143354 w 7455"/>
              <a:gd name="T31" fmla="*/ 381770775 h 6500"/>
              <a:gd name="T32" fmla="*/ 381143354 w 7455"/>
              <a:gd name="T33" fmla="*/ 381770775 h 6500"/>
              <a:gd name="T34" fmla="*/ 381143354 w 7455"/>
              <a:gd name="T35" fmla="*/ 381770775 h 6500"/>
              <a:gd name="T36" fmla="*/ 381143354 w 7455"/>
              <a:gd name="T37" fmla="*/ 381770775 h 6500"/>
              <a:gd name="T38" fmla="*/ 381143354 w 7455"/>
              <a:gd name="T39" fmla="*/ 381770775 h 6500"/>
              <a:gd name="T40" fmla="*/ 381143354 w 7455"/>
              <a:gd name="T41" fmla="*/ 381770775 h 6500"/>
              <a:gd name="T42" fmla="*/ 381143354 w 7455"/>
              <a:gd name="T43" fmla="*/ 381770775 h 6500"/>
              <a:gd name="T44" fmla="*/ 381143354 w 7455"/>
              <a:gd name="T45" fmla="*/ 381770775 h 6500"/>
              <a:gd name="T46" fmla="*/ 381143354 w 7455"/>
              <a:gd name="T47" fmla="*/ 381770775 h 6500"/>
              <a:gd name="T48" fmla="*/ 381143354 w 7455"/>
              <a:gd name="T49" fmla="*/ 381770775 h 6500"/>
              <a:gd name="T50" fmla="*/ 381143354 w 7455"/>
              <a:gd name="T51" fmla="*/ 381770775 h 6500"/>
              <a:gd name="T52" fmla="*/ 381143354 w 7455"/>
              <a:gd name="T53" fmla="*/ 381770775 h 6500"/>
              <a:gd name="T54" fmla="*/ 381143354 w 7455"/>
              <a:gd name="T55" fmla="*/ 381770775 h 6500"/>
              <a:gd name="T56" fmla="*/ 381143354 w 7455"/>
              <a:gd name="T57" fmla="*/ 381770775 h 6500"/>
              <a:gd name="T58" fmla="*/ 381143354 w 7455"/>
              <a:gd name="T59" fmla="*/ 381770775 h 6500"/>
              <a:gd name="T60" fmla="*/ 381143354 w 7455"/>
              <a:gd name="T61" fmla="*/ 381770775 h 6500"/>
              <a:gd name="T62" fmla="*/ 381143354 w 7455"/>
              <a:gd name="T63" fmla="*/ 381770775 h 6500"/>
              <a:gd name="T64" fmla="*/ 381143354 w 7455"/>
              <a:gd name="T65" fmla="*/ 381770775 h 6500"/>
              <a:gd name="T66" fmla="*/ 381143354 w 7455"/>
              <a:gd name="T67" fmla="*/ 381770775 h 6500"/>
              <a:gd name="T68" fmla="*/ 381143354 w 7455"/>
              <a:gd name="T69" fmla="*/ 381770775 h 6500"/>
              <a:gd name="T70" fmla="*/ 381143354 w 7455"/>
              <a:gd name="T71" fmla="*/ 381770775 h 6500"/>
              <a:gd name="T72" fmla="*/ 381143354 w 7455"/>
              <a:gd name="T73" fmla="*/ 381770775 h 6500"/>
              <a:gd name="T74" fmla="*/ 381143354 w 7455"/>
              <a:gd name="T75" fmla="*/ 381770775 h 6500"/>
              <a:gd name="T76" fmla="*/ 381143354 w 7455"/>
              <a:gd name="T77" fmla="*/ 381770775 h 6500"/>
              <a:gd name="T78" fmla="*/ 381143354 w 7455"/>
              <a:gd name="T79" fmla="*/ 381770775 h 6500"/>
              <a:gd name="T80" fmla="*/ 381143354 w 7455"/>
              <a:gd name="T81" fmla="*/ 381770775 h 6500"/>
              <a:gd name="T82" fmla="*/ 381143354 w 7455"/>
              <a:gd name="T83" fmla="*/ 381770775 h 6500"/>
              <a:gd name="T84" fmla="*/ 381143354 w 7455"/>
              <a:gd name="T85" fmla="*/ 381770775 h 6500"/>
              <a:gd name="T86" fmla="*/ 381143354 w 7455"/>
              <a:gd name="T87" fmla="*/ 381770775 h 6500"/>
              <a:gd name="T88" fmla="*/ 381143354 w 7455"/>
              <a:gd name="T89" fmla="*/ 381770775 h 6500"/>
              <a:gd name="T90" fmla="*/ 381143354 w 7455"/>
              <a:gd name="T91" fmla="*/ 381770775 h 6500"/>
              <a:gd name="T92" fmla="*/ 381143354 w 7455"/>
              <a:gd name="T93" fmla="*/ 381770775 h 6500"/>
              <a:gd name="T94" fmla="*/ 381143354 w 7455"/>
              <a:gd name="T95" fmla="*/ 381770775 h 6500"/>
              <a:gd name="T96" fmla="*/ 381143354 w 7455"/>
              <a:gd name="T97" fmla="*/ 381770775 h 6500"/>
              <a:gd name="T98" fmla="*/ 381143354 w 7455"/>
              <a:gd name="T99" fmla="*/ 381770775 h 6500"/>
              <a:gd name="T100" fmla="*/ 381143354 w 7455"/>
              <a:gd name="T101" fmla="*/ 381770775 h 6500"/>
              <a:gd name="T102" fmla="*/ 381143354 w 7455"/>
              <a:gd name="T103" fmla="*/ 381770775 h 6500"/>
              <a:gd name="T104" fmla="*/ 381143354 w 7455"/>
              <a:gd name="T105" fmla="*/ 381770775 h 6500"/>
              <a:gd name="T106" fmla="*/ 381143354 w 7455"/>
              <a:gd name="T107" fmla="*/ 381770775 h 6500"/>
              <a:gd name="T108" fmla="*/ 381143354 w 7455"/>
              <a:gd name="T109" fmla="*/ 381770775 h 6500"/>
              <a:gd name="T110" fmla="*/ 381143354 w 7455"/>
              <a:gd name="T111" fmla="*/ 381770775 h 6500"/>
              <a:gd name="T112" fmla="*/ 381143354 w 7455"/>
              <a:gd name="T113" fmla="*/ 381770775 h 6500"/>
              <a:gd name="T114" fmla="*/ 381143354 w 7455"/>
              <a:gd name="T115" fmla="*/ 381770775 h 6500"/>
              <a:gd name="T116" fmla="*/ 381143354 w 7455"/>
              <a:gd name="T117" fmla="*/ 381770775 h 6500"/>
              <a:gd name="T118" fmla="*/ 381143354 w 7455"/>
              <a:gd name="T119" fmla="*/ 381770775 h 6500"/>
              <a:gd name="T120" fmla="*/ 381143354 w 7455"/>
              <a:gd name="T121" fmla="*/ 381770775 h 6500"/>
              <a:gd name="T122" fmla="*/ 381143354 w 7455"/>
              <a:gd name="T123" fmla="*/ 381770775 h 6500"/>
              <a:gd name="T124" fmla="*/ 381143354 w 7455"/>
              <a:gd name="T125" fmla="*/ 381770775 h 65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455" h="6500">
                <a:moveTo>
                  <a:pt x="226" y="5176"/>
                </a:moveTo>
                <a:lnTo>
                  <a:pt x="226" y="5176"/>
                </a:lnTo>
                <a:lnTo>
                  <a:pt x="198" y="5204"/>
                </a:lnTo>
                <a:lnTo>
                  <a:pt x="172" y="5234"/>
                </a:lnTo>
                <a:lnTo>
                  <a:pt x="149" y="5266"/>
                </a:lnTo>
                <a:lnTo>
                  <a:pt x="126" y="5296"/>
                </a:lnTo>
                <a:lnTo>
                  <a:pt x="106" y="5330"/>
                </a:lnTo>
                <a:lnTo>
                  <a:pt x="87" y="5363"/>
                </a:lnTo>
                <a:lnTo>
                  <a:pt x="71" y="5397"/>
                </a:lnTo>
                <a:lnTo>
                  <a:pt x="55" y="5433"/>
                </a:lnTo>
                <a:lnTo>
                  <a:pt x="42" y="5467"/>
                </a:lnTo>
                <a:lnTo>
                  <a:pt x="31" y="5504"/>
                </a:lnTo>
                <a:lnTo>
                  <a:pt x="21" y="5539"/>
                </a:lnTo>
                <a:lnTo>
                  <a:pt x="14" y="5576"/>
                </a:lnTo>
                <a:lnTo>
                  <a:pt x="7" y="5612"/>
                </a:lnTo>
                <a:lnTo>
                  <a:pt x="3" y="5650"/>
                </a:lnTo>
                <a:lnTo>
                  <a:pt x="0" y="5687"/>
                </a:lnTo>
                <a:lnTo>
                  <a:pt x="0" y="5725"/>
                </a:lnTo>
                <a:lnTo>
                  <a:pt x="0" y="5762"/>
                </a:lnTo>
                <a:lnTo>
                  <a:pt x="3" y="5799"/>
                </a:lnTo>
                <a:lnTo>
                  <a:pt x="7" y="5836"/>
                </a:lnTo>
                <a:lnTo>
                  <a:pt x="14" y="5873"/>
                </a:lnTo>
                <a:lnTo>
                  <a:pt x="21" y="5909"/>
                </a:lnTo>
                <a:lnTo>
                  <a:pt x="31" y="5946"/>
                </a:lnTo>
                <a:lnTo>
                  <a:pt x="42" y="5982"/>
                </a:lnTo>
                <a:lnTo>
                  <a:pt x="55" y="6017"/>
                </a:lnTo>
                <a:lnTo>
                  <a:pt x="71" y="6051"/>
                </a:lnTo>
                <a:lnTo>
                  <a:pt x="87" y="6086"/>
                </a:lnTo>
                <a:lnTo>
                  <a:pt x="106" y="6120"/>
                </a:lnTo>
                <a:lnTo>
                  <a:pt x="126" y="6152"/>
                </a:lnTo>
                <a:lnTo>
                  <a:pt x="149" y="6184"/>
                </a:lnTo>
                <a:lnTo>
                  <a:pt x="172" y="6215"/>
                </a:lnTo>
                <a:lnTo>
                  <a:pt x="198" y="6244"/>
                </a:lnTo>
                <a:lnTo>
                  <a:pt x="226" y="6274"/>
                </a:lnTo>
                <a:lnTo>
                  <a:pt x="254" y="6301"/>
                </a:lnTo>
                <a:lnTo>
                  <a:pt x="285" y="6327"/>
                </a:lnTo>
                <a:lnTo>
                  <a:pt x="316" y="6351"/>
                </a:lnTo>
                <a:lnTo>
                  <a:pt x="347" y="6373"/>
                </a:lnTo>
                <a:lnTo>
                  <a:pt x="379" y="6393"/>
                </a:lnTo>
                <a:lnTo>
                  <a:pt x="413" y="6411"/>
                </a:lnTo>
                <a:lnTo>
                  <a:pt x="447" y="6429"/>
                </a:lnTo>
                <a:lnTo>
                  <a:pt x="482" y="6443"/>
                </a:lnTo>
                <a:lnTo>
                  <a:pt x="518" y="6457"/>
                </a:lnTo>
                <a:lnTo>
                  <a:pt x="553" y="6468"/>
                </a:lnTo>
                <a:lnTo>
                  <a:pt x="589" y="6478"/>
                </a:lnTo>
                <a:lnTo>
                  <a:pt x="626" y="6486"/>
                </a:lnTo>
                <a:lnTo>
                  <a:pt x="663" y="6492"/>
                </a:lnTo>
                <a:lnTo>
                  <a:pt x="700" y="6496"/>
                </a:lnTo>
                <a:lnTo>
                  <a:pt x="737" y="6499"/>
                </a:lnTo>
                <a:lnTo>
                  <a:pt x="775" y="6500"/>
                </a:lnTo>
                <a:lnTo>
                  <a:pt x="811" y="6499"/>
                </a:lnTo>
                <a:lnTo>
                  <a:pt x="849" y="6496"/>
                </a:lnTo>
                <a:lnTo>
                  <a:pt x="886" y="6492"/>
                </a:lnTo>
                <a:lnTo>
                  <a:pt x="923" y="6486"/>
                </a:lnTo>
                <a:lnTo>
                  <a:pt x="959" y="6478"/>
                </a:lnTo>
                <a:lnTo>
                  <a:pt x="996" y="6468"/>
                </a:lnTo>
                <a:lnTo>
                  <a:pt x="1032" y="6457"/>
                </a:lnTo>
                <a:lnTo>
                  <a:pt x="1067" y="6443"/>
                </a:lnTo>
                <a:lnTo>
                  <a:pt x="1103" y="6429"/>
                </a:lnTo>
                <a:lnTo>
                  <a:pt x="1136" y="6411"/>
                </a:lnTo>
                <a:lnTo>
                  <a:pt x="1170" y="6393"/>
                </a:lnTo>
                <a:lnTo>
                  <a:pt x="1202" y="6373"/>
                </a:lnTo>
                <a:lnTo>
                  <a:pt x="1234" y="6351"/>
                </a:lnTo>
                <a:lnTo>
                  <a:pt x="1265" y="6327"/>
                </a:lnTo>
                <a:lnTo>
                  <a:pt x="1295" y="6301"/>
                </a:lnTo>
                <a:lnTo>
                  <a:pt x="1324" y="6274"/>
                </a:lnTo>
                <a:lnTo>
                  <a:pt x="3768" y="3830"/>
                </a:lnTo>
                <a:lnTo>
                  <a:pt x="3800" y="3799"/>
                </a:lnTo>
                <a:lnTo>
                  <a:pt x="3826" y="3772"/>
                </a:lnTo>
                <a:lnTo>
                  <a:pt x="3850" y="3745"/>
                </a:lnTo>
                <a:lnTo>
                  <a:pt x="3873" y="3715"/>
                </a:lnTo>
                <a:lnTo>
                  <a:pt x="3893" y="3686"/>
                </a:lnTo>
                <a:lnTo>
                  <a:pt x="3913" y="3655"/>
                </a:lnTo>
                <a:lnTo>
                  <a:pt x="3931" y="3624"/>
                </a:lnTo>
                <a:lnTo>
                  <a:pt x="3948" y="3592"/>
                </a:lnTo>
                <a:lnTo>
                  <a:pt x="3963" y="3560"/>
                </a:lnTo>
                <a:lnTo>
                  <a:pt x="3976" y="3527"/>
                </a:lnTo>
                <a:lnTo>
                  <a:pt x="3988" y="3494"/>
                </a:lnTo>
                <a:lnTo>
                  <a:pt x="3997" y="3460"/>
                </a:lnTo>
                <a:lnTo>
                  <a:pt x="4007" y="3426"/>
                </a:lnTo>
                <a:lnTo>
                  <a:pt x="4014" y="3391"/>
                </a:lnTo>
                <a:lnTo>
                  <a:pt x="4019" y="3357"/>
                </a:lnTo>
                <a:lnTo>
                  <a:pt x="4024" y="3321"/>
                </a:lnTo>
                <a:lnTo>
                  <a:pt x="4026" y="3286"/>
                </a:lnTo>
                <a:lnTo>
                  <a:pt x="4026" y="3269"/>
                </a:lnTo>
                <a:lnTo>
                  <a:pt x="4026" y="3268"/>
                </a:lnTo>
                <a:lnTo>
                  <a:pt x="4027" y="3250"/>
                </a:lnTo>
                <a:lnTo>
                  <a:pt x="4027" y="3249"/>
                </a:lnTo>
                <a:lnTo>
                  <a:pt x="4026" y="3233"/>
                </a:lnTo>
                <a:lnTo>
                  <a:pt x="4026" y="3230"/>
                </a:lnTo>
                <a:lnTo>
                  <a:pt x="4026" y="3214"/>
                </a:lnTo>
                <a:lnTo>
                  <a:pt x="4024" y="3178"/>
                </a:lnTo>
                <a:lnTo>
                  <a:pt x="4019" y="3144"/>
                </a:lnTo>
                <a:lnTo>
                  <a:pt x="4014" y="3108"/>
                </a:lnTo>
                <a:lnTo>
                  <a:pt x="4007" y="3074"/>
                </a:lnTo>
                <a:lnTo>
                  <a:pt x="3997" y="3040"/>
                </a:lnTo>
                <a:lnTo>
                  <a:pt x="3988" y="3007"/>
                </a:lnTo>
                <a:lnTo>
                  <a:pt x="3976" y="2972"/>
                </a:lnTo>
                <a:lnTo>
                  <a:pt x="3963" y="2939"/>
                </a:lnTo>
                <a:lnTo>
                  <a:pt x="3948" y="2907"/>
                </a:lnTo>
                <a:lnTo>
                  <a:pt x="3931" y="2875"/>
                </a:lnTo>
                <a:lnTo>
                  <a:pt x="3913" y="2844"/>
                </a:lnTo>
                <a:lnTo>
                  <a:pt x="3893" y="2814"/>
                </a:lnTo>
                <a:lnTo>
                  <a:pt x="3873" y="2784"/>
                </a:lnTo>
                <a:lnTo>
                  <a:pt x="3850" y="2755"/>
                </a:lnTo>
                <a:lnTo>
                  <a:pt x="3826" y="2727"/>
                </a:lnTo>
                <a:lnTo>
                  <a:pt x="3800" y="2700"/>
                </a:lnTo>
                <a:lnTo>
                  <a:pt x="3769" y="2671"/>
                </a:lnTo>
                <a:lnTo>
                  <a:pt x="1324" y="226"/>
                </a:lnTo>
                <a:lnTo>
                  <a:pt x="1295" y="198"/>
                </a:lnTo>
                <a:lnTo>
                  <a:pt x="1265" y="172"/>
                </a:lnTo>
                <a:lnTo>
                  <a:pt x="1234" y="149"/>
                </a:lnTo>
                <a:lnTo>
                  <a:pt x="1202" y="126"/>
                </a:lnTo>
                <a:lnTo>
                  <a:pt x="1170" y="106"/>
                </a:lnTo>
                <a:lnTo>
                  <a:pt x="1136" y="88"/>
                </a:lnTo>
                <a:lnTo>
                  <a:pt x="1103" y="71"/>
                </a:lnTo>
                <a:lnTo>
                  <a:pt x="1067" y="56"/>
                </a:lnTo>
                <a:lnTo>
                  <a:pt x="1032" y="42"/>
                </a:lnTo>
                <a:lnTo>
                  <a:pt x="996" y="32"/>
                </a:lnTo>
                <a:lnTo>
                  <a:pt x="959" y="21"/>
                </a:lnTo>
                <a:lnTo>
                  <a:pt x="923" y="14"/>
                </a:lnTo>
                <a:lnTo>
                  <a:pt x="886" y="7"/>
                </a:lnTo>
                <a:lnTo>
                  <a:pt x="849" y="3"/>
                </a:lnTo>
                <a:lnTo>
                  <a:pt x="811" y="0"/>
                </a:lnTo>
                <a:lnTo>
                  <a:pt x="775" y="0"/>
                </a:lnTo>
                <a:lnTo>
                  <a:pt x="737" y="0"/>
                </a:lnTo>
                <a:lnTo>
                  <a:pt x="700" y="3"/>
                </a:lnTo>
                <a:lnTo>
                  <a:pt x="663" y="7"/>
                </a:lnTo>
                <a:lnTo>
                  <a:pt x="626" y="14"/>
                </a:lnTo>
                <a:lnTo>
                  <a:pt x="589" y="21"/>
                </a:lnTo>
                <a:lnTo>
                  <a:pt x="553" y="32"/>
                </a:lnTo>
                <a:lnTo>
                  <a:pt x="518" y="42"/>
                </a:lnTo>
                <a:lnTo>
                  <a:pt x="482" y="56"/>
                </a:lnTo>
                <a:lnTo>
                  <a:pt x="447" y="71"/>
                </a:lnTo>
                <a:lnTo>
                  <a:pt x="413" y="88"/>
                </a:lnTo>
                <a:lnTo>
                  <a:pt x="379" y="106"/>
                </a:lnTo>
                <a:lnTo>
                  <a:pt x="347" y="126"/>
                </a:lnTo>
                <a:lnTo>
                  <a:pt x="316" y="149"/>
                </a:lnTo>
                <a:lnTo>
                  <a:pt x="285" y="172"/>
                </a:lnTo>
                <a:lnTo>
                  <a:pt x="254" y="198"/>
                </a:lnTo>
                <a:lnTo>
                  <a:pt x="226" y="226"/>
                </a:lnTo>
                <a:lnTo>
                  <a:pt x="198" y="255"/>
                </a:lnTo>
                <a:lnTo>
                  <a:pt x="172" y="285"/>
                </a:lnTo>
                <a:lnTo>
                  <a:pt x="149" y="316"/>
                </a:lnTo>
                <a:lnTo>
                  <a:pt x="126" y="347"/>
                </a:lnTo>
                <a:lnTo>
                  <a:pt x="106" y="379"/>
                </a:lnTo>
                <a:lnTo>
                  <a:pt x="87" y="414"/>
                </a:lnTo>
                <a:lnTo>
                  <a:pt x="71" y="448"/>
                </a:lnTo>
                <a:lnTo>
                  <a:pt x="55" y="482"/>
                </a:lnTo>
                <a:lnTo>
                  <a:pt x="42" y="518"/>
                </a:lnTo>
                <a:lnTo>
                  <a:pt x="31" y="553"/>
                </a:lnTo>
                <a:lnTo>
                  <a:pt x="21" y="590"/>
                </a:lnTo>
                <a:lnTo>
                  <a:pt x="14" y="627"/>
                </a:lnTo>
                <a:lnTo>
                  <a:pt x="7" y="663"/>
                </a:lnTo>
                <a:lnTo>
                  <a:pt x="3" y="700"/>
                </a:lnTo>
                <a:lnTo>
                  <a:pt x="0" y="738"/>
                </a:lnTo>
                <a:lnTo>
                  <a:pt x="0" y="775"/>
                </a:lnTo>
                <a:lnTo>
                  <a:pt x="0" y="813"/>
                </a:lnTo>
                <a:lnTo>
                  <a:pt x="3" y="849"/>
                </a:lnTo>
                <a:lnTo>
                  <a:pt x="7" y="886"/>
                </a:lnTo>
                <a:lnTo>
                  <a:pt x="14" y="924"/>
                </a:lnTo>
                <a:lnTo>
                  <a:pt x="21" y="960"/>
                </a:lnTo>
                <a:lnTo>
                  <a:pt x="31" y="996"/>
                </a:lnTo>
                <a:lnTo>
                  <a:pt x="42" y="1031"/>
                </a:lnTo>
                <a:lnTo>
                  <a:pt x="55" y="1067"/>
                </a:lnTo>
                <a:lnTo>
                  <a:pt x="71" y="1103"/>
                </a:lnTo>
                <a:lnTo>
                  <a:pt x="87" y="1137"/>
                </a:lnTo>
                <a:lnTo>
                  <a:pt x="106" y="1170"/>
                </a:lnTo>
                <a:lnTo>
                  <a:pt x="126" y="1202"/>
                </a:lnTo>
                <a:lnTo>
                  <a:pt x="149" y="1234"/>
                </a:lnTo>
                <a:lnTo>
                  <a:pt x="172" y="1266"/>
                </a:lnTo>
                <a:lnTo>
                  <a:pt x="198" y="1295"/>
                </a:lnTo>
                <a:lnTo>
                  <a:pt x="226" y="1324"/>
                </a:lnTo>
                <a:lnTo>
                  <a:pt x="2151" y="3250"/>
                </a:lnTo>
                <a:lnTo>
                  <a:pt x="226" y="5176"/>
                </a:lnTo>
                <a:close/>
                <a:moveTo>
                  <a:pt x="3654" y="5176"/>
                </a:moveTo>
                <a:lnTo>
                  <a:pt x="3654" y="5176"/>
                </a:lnTo>
                <a:lnTo>
                  <a:pt x="3626" y="5204"/>
                </a:lnTo>
                <a:lnTo>
                  <a:pt x="3601" y="5234"/>
                </a:lnTo>
                <a:lnTo>
                  <a:pt x="3577" y="5266"/>
                </a:lnTo>
                <a:lnTo>
                  <a:pt x="3555" y="5296"/>
                </a:lnTo>
                <a:lnTo>
                  <a:pt x="3535" y="5330"/>
                </a:lnTo>
                <a:lnTo>
                  <a:pt x="3516" y="5363"/>
                </a:lnTo>
                <a:lnTo>
                  <a:pt x="3499" y="5397"/>
                </a:lnTo>
                <a:lnTo>
                  <a:pt x="3484" y="5433"/>
                </a:lnTo>
                <a:lnTo>
                  <a:pt x="3471" y="5467"/>
                </a:lnTo>
                <a:lnTo>
                  <a:pt x="3459" y="5504"/>
                </a:lnTo>
                <a:lnTo>
                  <a:pt x="3450" y="5539"/>
                </a:lnTo>
                <a:lnTo>
                  <a:pt x="3441" y="5576"/>
                </a:lnTo>
                <a:lnTo>
                  <a:pt x="3435" y="5612"/>
                </a:lnTo>
                <a:lnTo>
                  <a:pt x="3431" y="5650"/>
                </a:lnTo>
                <a:lnTo>
                  <a:pt x="3428" y="5687"/>
                </a:lnTo>
                <a:lnTo>
                  <a:pt x="3427" y="5725"/>
                </a:lnTo>
                <a:lnTo>
                  <a:pt x="3428" y="5762"/>
                </a:lnTo>
                <a:lnTo>
                  <a:pt x="3431" y="5799"/>
                </a:lnTo>
                <a:lnTo>
                  <a:pt x="3435" y="5836"/>
                </a:lnTo>
                <a:lnTo>
                  <a:pt x="3441" y="5873"/>
                </a:lnTo>
                <a:lnTo>
                  <a:pt x="3450" y="5909"/>
                </a:lnTo>
                <a:lnTo>
                  <a:pt x="3459" y="5946"/>
                </a:lnTo>
                <a:lnTo>
                  <a:pt x="3471" y="5982"/>
                </a:lnTo>
                <a:lnTo>
                  <a:pt x="3484" y="6017"/>
                </a:lnTo>
                <a:lnTo>
                  <a:pt x="3499" y="6051"/>
                </a:lnTo>
                <a:lnTo>
                  <a:pt x="3516" y="6086"/>
                </a:lnTo>
                <a:lnTo>
                  <a:pt x="3535" y="6120"/>
                </a:lnTo>
                <a:lnTo>
                  <a:pt x="3555" y="6152"/>
                </a:lnTo>
                <a:lnTo>
                  <a:pt x="3577" y="6184"/>
                </a:lnTo>
                <a:lnTo>
                  <a:pt x="3601" y="6215"/>
                </a:lnTo>
                <a:lnTo>
                  <a:pt x="3626" y="6244"/>
                </a:lnTo>
                <a:lnTo>
                  <a:pt x="3654" y="6274"/>
                </a:lnTo>
                <a:lnTo>
                  <a:pt x="3683" y="6301"/>
                </a:lnTo>
                <a:lnTo>
                  <a:pt x="3712" y="6327"/>
                </a:lnTo>
                <a:lnTo>
                  <a:pt x="3743" y="6351"/>
                </a:lnTo>
                <a:lnTo>
                  <a:pt x="3775" y="6373"/>
                </a:lnTo>
                <a:lnTo>
                  <a:pt x="3808" y="6393"/>
                </a:lnTo>
                <a:lnTo>
                  <a:pt x="3841" y="6411"/>
                </a:lnTo>
                <a:lnTo>
                  <a:pt x="3876" y="6429"/>
                </a:lnTo>
                <a:lnTo>
                  <a:pt x="3910" y="6443"/>
                </a:lnTo>
                <a:lnTo>
                  <a:pt x="3945" y="6457"/>
                </a:lnTo>
                <a:lnTo>
                  <a:pt x="3981" y="6468"/>
                </a:lnTo>
                <a:lnTo>
                  <a:pt x="4018" y="6478"/>
                </a:lnTo>
                <a:lnTo>
                  <a:pt x="4054" y="6486"/>
                </a:lnTo>
                <a:lnTo>
                  <a:pt x="4091" y="6492"/>
                </a:lnTo>
                <a:lnTo>
                  <a:pt x="4129" y="6496"/>
                </a:lnTo>
                <a:lnTo>
                  <a:pt x="4166" y="6499"/>
                </a:lnTo>
                <a:lnTo>
                  <a:pt x="4203" y="6500"/>
                </a:lnTo>
                <a:lnTo>
                  <a:pt x="4240" y="6499"/>
                </a:lnTo>
                <a:lnTo>
                  <a:pt x="4278" y="6496"/>
                </a:lnTo>
                <a:lnTo>
                  <a:pt x="4315" y="6492"/>
                </a:lnTo>
                <a:lnTo>
                  <a:pt x="4351" y="6486"/>
                </a:lnTo>
                <a:lnTo>
                  <a:pt x="4388" y="6478"/>
                </a:lnTo>
                <a:lnTo>
                  <a:pt x="4425" y="6468"/>
                </a:lnTo>
                <a:lnTo>
                  <a:pt x="4460" y="6457"/>
                </a:lnTo>
                <a:lnTo>
                  <a:pt x="4496" y="6443"/>
                </a:lnTo>
                <a:lnTo>
                  <a:pt x="4530" y="6429"/>
                </a:lnTo>
                <a:lnTo>
                  <a:pt x="4564" y="6411"/>
                </a:lnTo>
                <a:lnTo>
                  <a:pt x="4598" y="6393"/>
                </a:lnTo>
                <a:lnTo>
                  <a:pt x="4631" y="6373"/>
                </a:lnTo>
                <a:lnTo>
                  <a:pt x="4663" y="6351"/>
                </a:lnTo>
                <a:lnTo>
                  <a:pt x="4693" y="6327"/>
                </a:lnTo>
                <a:lnTo>
                  <a:pt x="4723" y="6301"/>
                </a:lnTo>
                <a:lnTo>
                  <a:pt x="4753" y="6274"/>
                </a:lnTo>
                <a:lnTo>
                  <a:pt x="7197" y="3830"/>
                </a:lnTo>
                <a:lnTo>
                  <a:pt x="7229" y="3799"/>
                </a:lnTo>
                <a:lnTo>
                  <a:pt x="7255" y="3772"/>
                </a:lnTo>
                <a:lnTo>
                  <a:pt x="7278" y="3745"/>
                </a:lnTo>
                <a:lnTo>
                  <a:pt x="7301" y="3715"/>
                </a:lnTo>
                <a:lnTo>
                  <a:pt x="7322" y="3686"/>
                </a:lnTo>
                <a:lnTo>
                  <a:pt x="7342" y="3655"/>
                </a:lnTo>
                <a:lnTo>
                  <a:pt x="7360" y="3624"/>
                </a:lnTo>
                <a:lnTo>
                  <a:pt x="7376" y="3592"/>
                </a:lnTo>
                <a:lnTo>
                  <a:pt x="7391" y="3560"/>
                </a:lnTo>
                <a:lnTo>
                  <a:pt x="7405" y="3527"/>
                </a:lnTo>
                <a:lnTo>
                  <a:pt x="7417" y="3494"/>
                </a:lnTo>
                <a:lnTo>
                  <a:pt x="7426" y="3460"/>
                </a:lnTo>
                <a:lnTo>
                  <a:pt x="7434" y="3426"/>
                </a:lnTo>
                <a:lnTo>
                  <a:pt x="7442" y="3391"/>
                </a:lnTo>
                <a:lnTo>
                  <a:pt x="7447" y="3357"/>
                </a:lnTo>
                <a:lnTo>
                  <a:pt x="7451" y="3321"/>
                </a:lnTo>
                <a:lnTo>
                  <a:pt x="7453" y="3286"/>
                </a:lnTo>
                <a:lnTo>
                  <a:pt x="7455" y="3269"/>
                </a:lnTo>
                <a:lnTo>
                  <a:pt x="7455" y="3268"/>
                </a:lnTo>
                <a:lnTo>
                  <a:pt x="7455" y="3250"/>
                </a:lnTo>
                <a:lnTo>
                  <a:pt x="7455" y="3249"/>
                </a:lnTo>
                <a:lnTo>
                  <a:pt x="7455" y="3233"/>
                </a:lnTo>
                <a:lnTo>
                  <a:pt x="7455" y="3230"/>
                </a:lnTo>
                <a:lnTo>
                  <a:pt x="7453" y="3214"/>
                </a:lnTo>
                <a:lnTo>
                  <a:pt x="7451" y="3178"/>
                </a:lnTo>
                <a:lnTo>
                  <a:pt x="7447" y="3144"/>
                </a:lnTo>
                <a:lnTo>
                  <a:pt x="7442" y="3108"/>
                </a:lnTo>
                <a:lnTo>
                  <a:pt x="7434" y="3074"/>
                </a:lnTo>
                <a:lnTo>
                  <a:pt x="7426" y="3040"/>
                </a:lnTo>
                <a:lnTo>
                  <a:pt x="7417" y="3007"/>
                </a:lnTo>
                <a:lnTo>
                  <a:pt x="7405" y="2972"/>
                </a:lnTo>
                <a:lnTo>
                  <a:pt x="7391" y="2939"/>
                </a:lnTo>
                <a:lnTo>
                  <a:pt x="7376" y="2907"/>
                </a:lnTo>
                <a:lnTo>
                  <a:pt x="7360" y="2875"/>
                </a:lnTo>
                <a:lnTo>
                  <a:pt x="7342" y="2844"/>
                </a:lnTo>
                <a:lnTo>
                  <a:pt x="7322" y="2814"/>
                </a:lnTo>
                <a:lnTo>
                  <a:pt x="7301" y="2784"/>
                </a:lnTo>
                <a:lnTo>
                  <a:pt x="7278" y="2755"/>
                </a:lnTo>
                <a:lnTo>
                  <a:pt x="7255" y="2727"/>
                </a:lnTo>
                <a:lnTo>
                  <a:pt x="7229" y="2700"/>
                </a:lnTo>
                <a:lnTo>
                  <a:pt x="7197" y="2671"/>
                </a:lnTo>
                <a:lnTo>
                  <a:pt x="4753" y="226"/>
                </a:lnTo>
                <a:lnTo>
                  <a:pt x="4723" y="198"/>
                </a:lnTo>
                <a:lnTo>
                  <a:pt x="4693" y="172"/>
                </a:lnTo>
                <a:lnTo>
                  <a:pt x="4663" y="149"/>
                </a:lnTo>
                <a:lnTo>
                  <a:pt x="4631" y="126"/>
                </a:lnTo>
                <a:lnTo>
                  <a:pt x="4598" y="106"/>
                </a:lnTo>
                <a:lnTo>
                  <a:pt x="4564" y="88"/>
                </a:lnTo>
                <a:lnTo>
                  <a:pt x="4530" y="71"/>
                </a:lnTo>
                <a:lnTo>
                  <a:pt x="4496" y="56"/>
                </a:lnTo>
                <a:lnTo>
                  <a:pt x="4460" y="42"/>
                </a:lnTo>
                <a:lnTo>
                  <a:pt x="4425" y="32"/>
                </a:lnTo>
                <a:lnTo>
                  <a:pt x="4388" y="21"/>
                </a:lnTo>
                <a:lnTo>
                  <a:pt x="4351" y="14"/>
                </a:lnTo>
                <a:lnTo>
                  <a:pt x="4315" y="7"/>
                </a:lnTo>
                <a:lnTo>
                  <a:pt x="4278" y="3"/>
                </a:lnTo>
                <a:lnTo>
                  <a:pt x="4240" y="0"/>
                </a:lnTo>
                <a:lnTo>
                  <a:pt x="4203" y="0"/>
                </a:lnTo>
                <a:lnTo>
                  <a:pt x="4166" y="0"/>
                </a:lnTo>
                <a:lnTo>
                  <a:pt x="4129" y="3"/>
                </a:lnTo>
                <a:lnTo>
                  <a:pt x="4091" y="7"/>
                </a:lnTo>
                <a:lnTo>
                  <a:pt x="4054" y="14"/>
                </a:lnTo>
                <a:lnTo>
                  <a:pt x="4018" y="21"/>
                </a:lnTo>
                <a:lnTo>
                  <a:pt x="3981" y="32"/>
                </a:lnTo>
                <a:lnTo>
                  <a:pt x="3945" y="42"/>
                </a:lnTo>
                <a:lnTo>
                  <a:pt x="3910" y="56"/>
                </a:lnTo>
                <a:lnTo>
                  <a:pt x="3876" y="71"/>
                </a:lnTo>
                <a:lnTo>
                  <a:pt x="3841" y="88"/>
                </a:lnTo>
                <a:lnTo>
                  <a:pt x="3808" y="106"/>
                </a:lnTo>
                <a:lnTo>
                  <a:pt x="3775" y="126"/>
                </a:lnTo>
                <a:lnTo>
                  <a:pt x="3743" y="149"/>
                </a:lnTo>
                <a:lnTo>
                  <a:pt x="3712" y="172"/>
                </a:lnTo>
                <a:lnTo>
                  <a:pt x="3683" y="198"/>
                </a:lnTo>
                <a:lnTo>
                  <a:pt x="3654" y="226"/>
                </a:lnTo>
                <a:lnTo>
                  <a:pt x="3626" y="255"/>
                </a:lnTo>
                <a:lnTo>
                  <a:pt x="3601" y="285"/>
                </a:lnTo>
                <a:lnTo>
                  <a:pt x="3577" y="316"/>
                </a:lnTo>
                <a:lnTo>
                  <a:pt x="3555" y="347"/>
                </a:lnTo>
                <a:lnTo>
                  <a:pt x="3535" y="379"/>
                </a:lnTo>
                <a:lnTo>
                  <a:pt x="3516" y="414"/>
                </a:lnTo>
                <a:lnTo>
                  <a:pt x="3499" y="448"/>
                </a:lnTo>
                <a:lnTo>
                  <a:pt x="3484" y="482"/>
                </a:lnTo>
                <a:lnTo>
                  <a:pt x="3471" y="518"/>
                </a:lnTo>
                <a:lnTo>
                  <a:pt x="3459" y="553"/>
                </a:lnTo>
                <a:lnTo>
                  <a:pt x="3450" y="590"/>
                </a:lnTo>
                <a:lnTo>
                  <a:pt x="3441" y="627"/>
                </a:lnTo>
                <a:lnTo>
                  <a:pt x="3435" y="663"/>
                </a:lnTo>
                <a:lnTo>
                  <a:pt x="3431" y="700"/>
                </a:lnTo>
                <a:lnTo>
                  <a:pt x="3428" y="738"/>
                </a:lnTo>
                <a:lnTo>
                  <a:pt x="3427" y="775"/>
                </a:lnTo>
                <a:lnTo>
                  <a:pt x="3428" y="813"/>
                </a:lnTo>
                <a:lnTo>
                  <a:pt x="3431" y="849"/>
                </a:lnTo>
                <a:lnTo>
                  <a:pt x="3435" y="886"/>
                </a:lnTo>
                <a:lnTo>
                  <a:pt x="3441" y="924"/>
                </a:lnTo>
                <a:lnTo>
                  <a:pt x="3450" y="960"/>
                </a:lnTo>
                <a:lnTo>
                  <a:pt x="3459" y="996"/>
                </a:lnTo>
                <a:lnTo>
                  <a:pt x="3471" y="1031"/>
                </a:lnTo>
                <a:lnTo>
                  <a:pt x="3484" y="1067"/>
                </a:lnTo>
                <a:lnTo>
                  <a:pt x="3499" y="1103"/>
                </a:lnTo>
                <a:lnTo>
                  <a:pt x="3516" y="1137"/>
                </a:lnTo>
                <a:lnTo>
                  <a:pt x="3535" y="1170"/>
                </a:lnTo>
                <a:lnTo>
                  <a:pt x="3555" y="1202"/>
                </a:lnTo>
                <a:lnTo>
                  <a:pt x="3577" y="1234"/>
                </a:lnTo>
                <a:lnTo>
                  <a:pt x="3601" y="1266"/>
                </a:lnTo>
                <a:lnTo>
                  <a:pt x="3626" y="1295"/>
                </a:lnTo>
                <a:lnTo>
                  <a:pt x="3654" y="1324"/>
                </a:lnTo>
                <a:lnTo>
                  <a:pt x="5580" y="3250"/>
                </a:lnTo>
                <a:lnTo>
                  <a:pt x="3654" y="517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Picture 2" descr="https://timgsa.baidu.com/timg?image&amp;quality=80&amp;size=b9999_10000&amp;sec=1557307809456&amp;di=2da9715a89c9dc01168cfe53d0beae96&amp;imgtype=0&amp;src=http%3A%2F%2Fimg47.afzhan.com%2F9%2F20180306%2F6365592660484107331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6" y="105975"/>
            <a:ext cx="966234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本框 36"/>
          <p:cNvSpPr txBox="1">
            <a:spLocks/>
          </p:cNvSpPr>
          <p:nvPr/>
        </p:nvSpPr>
        <p:spPr>
          <a:xfrm>
            <a:off x="5064981" y="1005403"/>
            <a:ext cx="3093057" cy="28080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1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  <a:endParaRPr lang="zh-CN" altLang="en-US" sz="1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5463" y="1400265"/>
            <a:ext cx="2168383" cy="12409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073" y="1421645"/>
            <a:ext cx="1666764" cy="11660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073" y="3349485"/>
            <a:ext cx="1668275" cy="1041693"/>
          </a:xfrm>
          <a:prstGeom prst="rect">
            <a:avLst/>
          </a:prstGeom>
        </p:spPr>
      </p:pic>
      <p:sp>
        <p:nvSpPr>
          <p:cNvPr id="39" name="KSO_Shape">
            <a:extLst>
              <a:ext uri="{FF2B5EF4-FFF2-40B4-BE49-F238E27FC236}">
                <a16:creationId xmlns:a16="http://schemas.microsoft.com/office/drawing/2014/main" id="{08591C72-D65C-4F41-9966-E0D67CB98CFC}"/>
              </a:ext>
            </a:extLst>
          </p:cNvPr>
          <p:cNvSpPr>
            <a:spLocks/>
          </p:cNvSpPr>
          <p:nvPr/>
        </p:nvSpPr>
        <p:spPr bwMode="auto">
          <a:xfrm>
            <a:off x="4233583" y="2676918"/>
            <a:ext cx="252000" cy="324000"/>
          </a:xfrm>
          <a:custGeom>
            <a:avLst/>
            <a:gdLst>
              <a:gd name="T0" fmla="*/ 381143354 w 7455"/>
              <a:gd name="T1" fmla="*/ 381770775 h 6500"/>
              <a:gd name="T2" fmla="*/ 381143354 w 7455"/>
              <a:gd name="T3" fmla="*/ 381770775 h 6500"/>
              <a:gd name="T4" fmla="*/ 381143354 w 7455"/>
              <a:gd name="T5" fmla="*/ 381770775 h 6500"/>
              <a:gd name="T6" fmla="*/ 381143354 w 7455"/>
              <a:gd name="T7" fmla="*/ 381770775 h 6500"/>
              <a:gd name="T8" fmla="*/ 381143354 w 7455"/>
              <a:gd name="T9" fmla="*/ 381770775 h 6500"/>
              <a:gd name="T10" fmla="*/ 381143354 w 7455"/>
              <a:gd name="T11" fmla="*/ 381770775 h 6500"/>
              <a:gd name="T12" fmla="*/ 381143354 w 7455"/>
              <a:gd name="T13" fmla="*/ 381770775 h 6500"/>
              <a:gd name="T14" fmla="*/ 381143354 w 7455"/>
              <a:gd name="T15" fmla="*/ 381770775 h 6500"/>
              <a:gd name="T16" fmla="*/ 381143354 w 7455"/>
              <a:gd name="T17" fmla="*/ 381770775 h 6500"/>
              <a:gd name="T18" fmla="*/ 381143354 w 7455"/>
              <a:gd name="T19" fmla="*/ 381770775 h 6500"/>
              <a:gd name="T20" fmla="*/ 381143354 w 7455"/>
              <a:gd name="T21" fmla="*/ 381770775 h 6500"/>
              <a:gd name="T22" fmla="*/ 381143354 w 7455"/>
              <a:gd name="T23" fmla="*/ 381770775 h 6500"/>
              <a:gd name="T24" fmla="*/ 381143354 w 7455"/>
              <a:gd name="T25" fmla="*/ 381770775 h 6500"/>
              <a:gd name="T26" fmla="*/ 381143354 w 7455"/>
              <a:gd name="T27" fmla="*/ 381770775 h 6500"/>
              <a:gd name="T28" fmla="*/ 381143354 w 7455"/>
              <a:gd name="T29" fmla="*/ 381770775 h 6500"/>
              <a:gd name="T30" fmla="*/ 381143354 w 7455"/>
              <a:gd name="T31" fmla="*/ 381770775 h 6500"/>
              <a:gd name="T32" fmla="*/ 381143354 w 7455"/>
              <a:gd name="T33" fmla="*/ 381770775 h 6500"/>
              <a:gd name="T34" fmla="*/ 381143354 w 7455"/>
              <a:gd name="T35" fmla="*/ 381770775 h 6500"/>
              <a:gd name="T36" fmla="*/ 381143354 w 7455"/>
              <a:gd name="T37" fmla="*/ 381770775 h 6500"/>
              <a:gd name="T38" fmla="*/ 381143354 w 7455"/>
              <a:gd name="T39" fmla="*/ 381770775 h 6500"/>
              <a:gd name="T40" fmla="*/ 381143354 w 7455"/>
              <a:gd name="T41" fmla="*/ 381770775 h 6500"/>
              <a:gd name="T42" fmla="*/ 381143354 w 7455"/>
              <a:gd name="T43" fmla="*/ 381770775 h 6500"/>
              <a:gd name="T44" fmla="*/ 381143354 w 7455"/>
              <a:gd name="T45" fmla="*/ 381770775 h 6500"/>
              <a:gd name="T46" fmla="*/ 381143354 w 7455"/>
              <a:gd name="T47" fmla="*/ 381770775 h 6500"/>
              <a:gd name="T48" fmla="*/ 381143354 w 7455"/>
              <a:gd name="T49" fmla="*/ 381770775 h 6500"/>
              <a:gd name="T50" fmla="*/ 381143354 w 7455"/>
              <a:gd name="T51" fmla="*/ 381770775 h 6500"/>
              <a:gd name="T52" fmla="*/ 381143354 w 7455"/>
              <a:gd name="T53" fmla="*/ 381770775 h 6500"/>
              <a:gd name="T54" fmla="*/ 381143354 w 7455"/>
              <a:gd name="T55" fmla="*/ 381770775 h 6500"/>
              <a:gd name="T56" fmla="*/ 381143354 w 7455"/>
              <a:gd name="T57" fmla="*/ 381770775 h 6500"/>
              <a:gd name="T58" fmla="*/ 381143354 w 7455"/>
              <a:gd name="T59" fmla="*/ 381770775 h 6500"/>
              <a:gd name="T60" fmla="*/ 381143354 w 7455"/>
              <a:gd name="T61" fmla="*/ 381770775 h 6500"/>
              <a:gd name="T62" fmla="*/ 381143354 w 7455"/>
              <a:gd name="T63" fmla="*/ 381770775 h 6500"/>
              <a:gd name="T64" fmla="*/ 381143354 w 7455"/>
              <a:gd name="T65" fmla="*/ 381770775 h 6500"/>
              <a:gd name="T66" fmla="*/ 381143354 w 7455"/>
              <a:gd name="T67" fmla="*/ 381770775 h 6500"/>
              <a:gd name="T68" fmla="*/ 381143354 w 7455"/>
              <a:gd name="T69" fmla="*/ 381770775 h 6500"/>
              <a:gd name="T70" fmla="*/ 381143354 w 7455"/>
              <a:gd name="T71" fmla="*/ 381770775 h 6500"/>
              <a:gd name="T72" fmla="*/ 381143354 w 7455"/>
              <a:gd name="T73" fmla="*/ 381770775 h 6500"/>
              <a:gd name="T74" fmla="*/ 381143354 w 7455"/>
              <a:gd name="T75" fmla="*/ 381770775 h 6500"/>
              <a:gd name="T76" fmla="*/ 381143354 w 7455"/>
              <a:gd name="T77" fmla="*/ 381770775 h 6500"/>
              <a:gd name="T78" fmla="*/ 381143354 w 7455"/>
              <a:gd name="T79" fmla="*/ 381770775 h 6500"/>
              <a:gd name="T80" fmla="*/ 381143354 w 7455"/>
              <a:gd name="T81" fmla="*/ 381770775 h 6500"/>
              <a:gd name="T82" fmla="*/ 381143354 w 7455"/>
              <a:gd name="T83" fmla="*/ 381770775 h 6500"/>
              <a:gd name="T84" fmla="*/ 381143354 w 7455"/>
              <a:gd name="T85" fmla="*/ 381770775 h 6500"/>
              <a:gd name="T86" fmla="*/ 381143354 w 7455"/>
              <a:gd name="T87" fmla="*/ 381770775 h 6500"/>
              <a:gd name="T88" fmla="*/ 381143354 w 7455"/>
              <a:gd name="T89" fmla="*/ 381770775 h 6500"/>
              <a:gd name="T90" fmla="*/ 381143354 w 7455"/>
              <a:gd name="T91" fmla="*/ 381770775 h 6500"/>
              <a:gd name="T92" fmla="*/ 381143354 w 7455"/>
              <a:gd name="T93" fmla="*/ 381770775 h 6500"/>
              <a:gd name="T94" fmla="*/ 381143354 w 7455"/>
              <a:gd name="T95" fmla="*/ 381770775 h 6500"/>
              <a:gd name="T96" fmla="*/ 381143354 w 7455"/>
              <a:gd name="T97" fmla="*/ 381770775 h 6500"/>
              <a:gd name="T98" fmla="*/ 381143354 w 7455"/>
              <a:gd name="T99" fmla="*/ 381770775 h 6500"/>
              <a:gd name="T100" fmla="*/ 381143354 w 7455"/>
              <a:gd name="T101" fmla="*/ 381770775 h 6500"/>
              <a:gd name="T102" fmla="*/ 381143354 w 7455"/>
              <a:gd name="T103" fmla="*/ 381770775 h 6500"/>
              <a:gd name="T104" fmla="*/ 381143354 w 7455"/>
              <a:gd name="T105" fmla="*/ 381770775 h 6500"/>
              <a:gd name="T106" fmla="*/ 381143354 w 7455"/>
              <a:gd name="T107" fmla="*/ 381770775 h 6500"/>
              <a:gd name="T108" fmla="*/ 381143354 w 7455"/>
              <a:gd name="T109" fmla="*/ 381770775 h 6500"/>
              <a:gd name="T110" fmla="*/ 381143354 w 7455"/>
              <a:gd name="T111" fmla="*/ 381770775 h 6500"/>
              <a:gd name="T112" fmla="*/ 381143354 w 7455"/>
              <a:gd name="T113" fmla="*/ 381770775 h 6500"/>
              <a:gd name="T114" fmla="*/ 381143354 w 7455"/>
              <a:gd name="T115" fmla="*/ 381770775 h 6500"/>
              <a:gd name="T116" fmla="*/ 381143354 w 7455"/>
              <a:gd name="T117" fmla="*/ 381770775 h 6500"/>
              <a:gd name="T118" fmla="*/ 381143354 w 7455"/>
              <a:gd name="T119" fmla="*/ 381770775 h 6500"/>
              <a:gd name="T120" fmla="*/ 381143354 w 7455"/>
              <a:gd name="T121" fmla="*/ 381770775 h 6500"/>
              <a:gd name="T122" fmla="*/ 381143354 w 7455"/>
              <a:gd name="T123" fmla="*/ 381770775 h 6500"/>
              <a:gd name="T124" fmla="*/ 381143354 w 7455"/>
              <a:gd name="T125" fmla="*/ 381770775 h 65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455" h="6500">
                <a:moveTo>
                  <a:pt x="226" y="5176"/>
                </a:moveTo>
                <a:lnTo>
                  <a:pt x="226" y="5176"/>
                </a:lnTo>
                <a:lnTo>
                  <a:pt x="198" y="5204"/>
                </a:lnTo>
                <a:lnTo>
                  <a:pt x="172" y="5234"/>
                </a:lnTo>
                <a:lnTo>
                  <a:pt x="149" y="5266"/>
                </a:lnTo>
                <a:lnTo>
                  <a:pt x="126" y="5296"/>
                </a:lnTo>
                <a:lnTo>
                  <a:pt x="106" y="5330"/>
                </a:lnTo>
                <a:lnTo>
                  <a:pt x="87" y="5363"/>
                </a:lnTo>
                <a:lnTo>
                  <a:pt x="71" y="5397"/>
                </a:lnTo>
                <a:lnTo>
                  <a:pt x="55" y="5433"/>
                </a:lnTo>
                <a:lnTo>
                  <a:pt x="42" y="5467"/>
                </a:lnTo>
                <a:lnTo>
                  <a:pt x="31" y="5504"/>
                </a:lnTo>
                <a:lnTo>
                  <a:pt x="21" y="5539"/>
                </a:lnTo>
                <a:lnTo>
                  <a:pt x="14" y="5576"/>
                </a:lnTo>
                <a:lnTo>
                  <a:pt x="7" y="5612"/>
                </a:lnTo>
                <a:lnTo>
                  <a:pt x="3" y="5650"/>
                </a:lnTo>
                <a:lnTo>
                  <a:pt x="0" y="5687"/>
                </a:lnTo>
                <a:lnTo>
                  <a:pt x="0" y="5725"/>
                </a:lnTo>
                <a:lnTo>
                  <a:pt x="0" y="5762"/>
                </a:lnTo>
                <a:lnTo>
                  <a:pt x="3" y="5799"/>
                </a:lnTo>
                <a:lnTo>
                  <a:pt x="7" y="5836"/>
                </a:lnTo>
                <a:lnTo>
                  <a:pt x="14" y="5873"/>
                </a:lnTo>
                <a:lnTo>
                  <a:pt x="21" y="5909"/>
                </a:lnTo>
                <a:lnTo>
                  <a:pt x="31" y="5946"/>
                </a:lnTo>
                <a:lnTo>
                  <a:pt x="42" y="5982"/>
                </a:lnTo>
                <a:lnTo>
                  <a:pt x="55" y="6017"/>
                </a:lnTo>
                <a:lnTo>
                  <a:pt x="71" y="6051"/>
                </a:lnTo>
                <a:lnTo>
                  <a:pt x="87" y="6086"/>
                </a:lnTo>
                <a:lnTo>
                  <a:pt x="106" y="6120"/>
                </a:lnTo>
                <a:lnTo>
                  <a:pt x="126" y="6152"/>
                </a:lnTo>
                <a:lnTo>
                  <a:pt x="149" y="6184"/>
                </a:lnTo>
                <a:lnTo>
                  <a:pt x="172" y="6215"/>
                </a:lnTo>
                <a:lnTo>
                  <a:pt x="198" y="6244"/>
                </a:lnTo>
                <a:lnTo>
                  <a:pt x="226" y="6274"/>
                </a:lnTo>
                <a:lnTo>
                  <a:pt x="254" y="6301"/>
                </a:lnTo>
                <a:lnTo>
                  <a:pt x="285" y="6327"/>
                </a:lnTo>
                <a:lnTo>
                  <a:pt x="316" y="6351"/>
                </a:lnTo>
                <a:lnTo>
                  <a:pt x="347" y="6373"/>
                </a:lnTo>
                <a:lnTo>
                  <a:pt x="379" y="6393"/>
                </a:lnTo>
                <a:lnTo>
                  <a:pt x="413" y="6411"/>
                </a:lnTo>
                <a:lnTo>
                  <a:pt x="447" y="6429"/>
                </a:lnTo>
                <a:lnTo>
                  <a:pt x="482" y="6443"/>
                </a:lnTo>
                <a:lnTo>
                  <a:pt x="518" y="6457"/>
                </a:lnTo>
                <a:lnTo>
                  <a:pt x="553" y="6468"/>
                </a:lnTo>
                <a:lnTo>
                  <a:pt x="589" y="6478"/>
                </a:lnTo>
                <a:lnTo>
                  <a:pt x="626" y="6486"/>
                </a:lnTo>
                <a:lnTo>
                  <a:pt x="663" y="6492"/>
                </a:lnTo>
                <a:lnTo>
                  <a:pt x="700" y="6496"/>
                </a:lnTo>
                <a:lnTo>
                  <a:pt x="737" y="6499"/>
                </a:lnTo>
                <a:lnTo>
                  <a:pt x="775" y="6500"/>
                </a:lnTo>
                <a:lnTo>
                  <a:pt x="811" y="6499"/>
                </a:lnTo>
                <a:lnTo>
                  <a:pt x="849" y="6496"/>
                </a:lnTo>
                <a:lnTo>
                  <a:pt x="886" y="6492"/>
                </a:lnTo>
                <a:lnTo>
                  <a:pt x="923" y="6486"/>
                </a:lnTo>
                <a:lnTo>
                  <a:pt x="959" y="6478"/>
                </a:lnTo>
                <a:lnTo>
                  <a:pt x="996" y="6468"/>
                </a:lnTo>
                <a:lnTo>
                  <a:pt x="1032" y="6457"/>
                </a:lnTo>
                <a:lnTo>
                  <a:pt x="1067" y="6443"/>
                </a:lnTo>
                <a:lnTo>
                  <a:pt x="1103" y="6429"/>
                </a:lnTo>
                <a:lnTo>
                  <a:pt x="1136" y="6411"/>
                </a:lnTo>
                <a:lnTo>
                  <a:pt x="1170" y="6393"/>
                </a:lnTo>
                <a:lnTo>
                  <a:pt x="1202" y="6373"/>
                </a:lnTo>
                <a:lnTo>
                  <a:pt x="1234" y="6351"/>
                </a:lnTo>
                <a:lnTo>
                  <a:pt x="1265" y="6327"/>
                </a:lnTo>
                <a:lnTo>
                  <a:pt x="1295" y="6301"/>
                </a:lnTo>
                <a:lnTo>
                  <a:pt x="1324" y="6274"/>
                </a:lnTo>
                <a:lnTo>
                  <a:pt x="3768" y="3830"/>
                </a:lnTo>
                <a:lnTo>
                  <a:pt x="3800" y="3799"/>
                </a:lnTo>
                <a:lnTo>
                  <a:pt x="3826" y="3772"/>
                </a:lnTo>
                <a:lnTo>
                  <a:pt x="3850" y="3745"/>
                </a:lnTo>
                <a:lnTo>
                  <a:pt x="3873" y="3715"/>
                </a:lnTo>
                <a:lnTo>
                  <a:pt x="3893" y="3686"/>
                </a:lnTo>
                <a:lnTo>
                  <a:pt x="3913" y="3655"/>
                </a:lnTo>
                <a:lnTo>
                  <a:pt x="3931" y="3624"/>
                </a:lnTo>
                <a:lnTo>
                  <a:pt x="3948" y="3592"/>
                </a:lnTo>
                <a:lnTo>
                  <a:pt x="3963" y="3560"/>
                </a:lnTo>
                <a:lnTo>
                  <a:pt x="3976" y="3527"/>
                </a:lnTo>
                <a:lnTo>
                  <a:pt x="3988" y="3494"/>
                </a:lnTo>
                <a:lnTo>
                  <a:pt x="3997" y="3460"/>
                </a:lnTo>
                <a:lnTo>
                  <a:pt x="4007" y="3426"/>
                </a:lnTo>
                <a:lnTo>
                  <a:pt x="4014" y="3391"/>
                </a:lnTo>
                <a:lnTo>
                  <a:pt x="4019" y="3357"/>
                </a:lnTo>
                <a:lnTo>
                  <a:pt x="4024" y="3321"/>
                </a:lnTo>
                <a:lnTo>
                  <a:pt x="4026" y="3286"/>
                </a:lnTo>
                <a:lnTo>
                  <a:pt x="4026" y="3269"/>
                </a:lnTo>
                <a:lnTo>
                  <a:pt x="4026" y="3268"/>
                </a:lnTo>
                <a:lnTo>
                  <a:pt x="4027" y="3250"/>
                </a:lnTo>
                <a:lnTo>
                  <a:pt x="4027" y="3249"/>
                </a:lnTo>
                <a:lnTo>
                  <a:pt x="4026" y="3233"/>
                </a:lnTo>
                <a:lnTo>
                  <a:pt x="4026" y="3230"/>
                </a:lnTo>
                <a:lnTo>
                  <a:pt x="4026" y="3214"/>
                </a:lnTo>
                <a:lnTo>
                  <a:pt x="4024" y="3178"/>
                </a:lnTo>
                <a:lnTo>
                  <a:pt x="4019" y="3144"/>
                </a:lnTo>
                <a:lnTo>
                  <a:pt x="4014" y="3108"/>
                </a:lnTo>
                <a:lnTo>
                  <a:pt x="4007" y="3074"/>
                </a:lnTo>
                <a:lnTo>
                  <a:pt x="3997" y="3040"/>
                </a:lnTo>
                <a:lnTo>
                  <a:pt x="3988" y="3007"/>
                </a:lnTo>
                <a:lnTo>
                  <a:pt x="3976" y="2972"/>
                </a:lnTo>
                <a:lnTo>
                  <a:pt x="3963" y="2939"/>
                </a:lnTo>
                <a:lnTo>
                  <a:pt x="3948" y="2907"/>
                </a:lnTo>
                <a:lnTo>
                  <a:pt x="3931" y="2875"/>
                </a:lnTo>
                <a:lnTo>
                  <a:pt x="3913" y="2844"/>
                </a:lnTo>
                <a:lnTo>
                  <a:pt x="3893" y="2814"/>
                </a:lnTo>
                <a:lnTo>
                  <a:pt x="3873" y="2784"/>
                </a:lnTo>
                <a:lnTo>
                  <a:pt x="3850" y="2755"/>
                </a:lnTo>
                <a:lnTo>
                  <a:pt x="3826" y="2727"/>
                </a:lnTo>
                <a:lnTo>
                  <a:pt x="3800" y="2700"/>
                </a:lnTo>
                <a:lnTo>
                  <a:pt x="3769" y="2671"/>
                </a:lnTo>
                <a:lnTo>
                  <a:pt x="1324" y="226"/>
                </a:lnTo>
                <a:lnTo>
                  <a:pt x="1295" y="198"/>
                </a:lnTo>
                <a:lnTo>
                  <a:pt x="1265" y="172"/>
                </a:lnTo>
                <a:lnTo>
                  <a:pt x="1234" y="149"/>
                </a:lnTo>
                <a:lnTo>
                  <a:pt x="1202" y="126"/>
                </a:lnTo>
                <a:lnTo>
                  <a:pt x="1170" y="106"/>
                </a:lnTo>
                <a:lnTo>
                  <a:pt x="1136" y="88"/>
                </a:lnTo>
                <a:lnTo>
                  <a:pt x="1103" y="71"/>
                </a:lnTo>
                <a:lnTo>
                  <a:pt x="1067" y="56"/>
                </a:lnTo>
                <a:lnTo>
                  <a:pt x="1032" y="42"/>
                </a:lnTo>
                <a:lnTo>
                  <a:pt x="996" y="32"/>
                </a:lnTo>
                <a:lnTo>
                  <a:pt x="959" y="21"/>
                </a:lnTo>
                <a:lnTo>
                  <a:pt x="923" y="14"/>
                </a:lnTo>
                <a:lnTo>
                  <a:pt x="886" y="7"/>
                </a:lnTo>
                <a:lnTo>
                  <a:pt x="849" y="3"/>
                </a:lnTo>
                <a:lnTo>
                  <a:pt x="811" y="0"/>
                </a:lnTo>
                <a:lnTo>
                  <a:pt x="775" y="0"/>
                </a:lnTo>
                <a:lnTo>
                  <a:pt x="737" y="0"/>
                </a:lnTo>
                <a:lnTo>
                  <a:pt x="700" y="3"/>
                </a:lnTo>
                <a:lnTo>
                  <a:pt x="663" y="7"/>
                </a:lnTo>
                <a:lnTo>
                  <a:pt x="626" y="14"/>
                </a:lnTo>
                <a:lnTo>
                  <a:pt x="589" y="21"/>
                </a:lnTo>
                <a:lnTo>
                  <a:pt x="553" y="32"/>
                </a:lnTo>
                <a:lnTo>
                  <a:pt x="518" y="42"/>
                </a:lnTo>
                <a:lnTo>
                  <a:pt x="482" y="56"/>
                </a:lnTo>
                <a:lnTo>
                  <a:pt x="447" y="71"/>
                </a:lnTo>
                <a:lnTo>
                  <a:pt x="413" y="88"/>
                </a:lnTo>
                <a:lnTo>
                  <a:pt x="379" y="106"/>
                </a:lnTo>
                <a:lnTo>
                  <a:pt x="347" y="126"/>
                </a:lnTo>
                <a:lnTo>
                  <a:pt x="316" y="149"/>
                </a:lnTo>
                <a:lnTo>
                  <a:pt x="285" y="172"/>
                </a:lnTo>
                <a:lnTo>
                  <a:pt x="254" y="198"/>
                </a:lnTo>
                <a:lnTo>
                  <a:pt x="226" y="226"/>
                </a:lnTo>
                <a:lnTo>
                  <a:pt x="198" y="255"/>
                </a:lnTo>
                <a:lnTo>
                  <a:pt x="172" y="285"/>
                </a:lnTo>
                <a:lnTo>
                  <a:pt x="149" y="316"/>
                </a:lnTo>
                <a:lnTo>
                  <a:pt x="126" y="347"/>
                </a:lnTo>
                <a:lnTo>
                  <a:pt x="106" y="379"/>
                </a:lnTo>
                <a:lnTo>
                  <a:pt x="87" y="414"/>
                </a:lnTo>
                <a:lnTo>
                  <a:pt x="71" y="448"/>
                </a:lnTo>
                <a:lnTo>
                  <a:pt x="55" y="482"/>
                </a:lnTo>
                <a:lnTo>
                  <a:pt x="42" y="518"/>
                </a:lnTo>
                <a:lnTo>
                  <a:pt x="31" y="553"/>
                </a:lnTo>
                <a:lnTo>
                  <a:pt x="21" y="590"/>
                </a:lnTo>
                <a:lnTo>
                  <a:pt x="14" y="627"/>
                </a:lnTo>
                <a:lnTo>
                  <a:pt x="7" y="663"/>
                </a:lnTo>
                <a:lnTo>
                  <a:pt x="3" y="700"/>
                </a:lnTo>
                <a:lnTo>
                  <a:pt x="0" y="738"/>
                </a:lnTo>
                <a:lnTo>
                  <a:pt x="0" y="775"/>
                </a:lnTo>
                <a:lnTo>
                  <a:pt x="0" y="813"/>
                </a:lnTo>
                <a:lnTo>
                  <a:pt x="3" y="849"/>
                </a:lnTo>
                <a:lnTo>
                  <a:pt x="7" y="886"/>
                </a:lnTo>
                <a:lnTo>
                  <a:pt x="14" y="924"/>
                </a:lnTo>
                <a:lnTo>
                  <a:pt x="21" y="960"/>
                </a:lnTo>
                <a:lnTo>
                  <a:pt x="31" y="996"/>
                </a:lnTo>
                <a:lnTo>
                  <a:pt x="42" y="1031"/>
                </a:lnTo>
                <a:lnTo>
                  <a:pt x="55" y="1067"/>
                </a:lnTo>
                <a:lnTo>
                  <a:pt x="71" y="1103"/>
                </a:lnTo>
                <a:lnTo>
                  <a:pt x="87" y="1137"/>
                </a:lnTo>
                <a:lnTo>
                  <a:pt x="106" y="1170"/>
                </a:lnTo>
                <a:lnTo>
                  <a:pt x="126" y="1202"/>
                </a:lnTo>
                <a:lnTo>
                  <a:pt x="149" y="1234"/>
                </a:lnTo>
                <a:lnTo>
                  <a:pt x="172" y="1266"/>
                </a:lnTo>
                <a:lnTo>
                  <a:pt x="198" y="1295"/>
                </a:lnTo>
                <a:lnTo>
                  <a:pt x="226" y="1324"/>
                </a:lnTo>
                <a:lnTo>
                  <a:pt x="2151" y="3250"/>
                </a:lnTo>
                <a:lnTo>
                  <a:pt x="226" y="5176"/>
                </a:lnTo>
                <a:close/>
                <a:moveTo>
                  <a:pt x="3654" y="5176"/>
                </a:moveTo>
                <a:lnTo>
                  <a:pt x="3654" y="5176"/>
                </a:lnTo>
                <a:lnTo>
                  <a:pt x="3626" y="5204"/>
                </a:lnTo>
                <a:lnTo>
                  <a:pt x="3601" y="5234"/>
                </a:lnTo>
                <a:lnTo>
                  <a:pt x="3577" y="5266"/>
                </a:lnTo>
                <a:lnTo>
                  <a:pt x="3555" y="5296"/>
                </a:lnTo>
                <a:lnTo>
                  <a:pt x="3535" y="5330"/>
                </a:lnTo>
                <a:lnTo>
                  <a:pt x="3516" y="5363"/>
                </a:lnTo>
                <a:lnTo>
                  <a:pt x="3499" y="5397"/>
                </a:lnTo>
                <a:lnTo>
                  <a:pt x="3484" y="5433"/>
                </a:lnTo>
                <a:lnTo>
                  <a:pt x="3471" y="5467"/>
                </a:lnTo>
                <a:lnTo>
                  <a:pt x="3459" y="5504"/>
                </a:lnTo>
                <a:lnTo>
                  <a:pt x="3450" y="5539"/>
                </a:lnTo>
                <a:lnTo>
                  <a:pt x="3441" y="5576"/>
                </a:lnTo>
                <a:lnTo>
                  <a:pt x="3435" y="5612"/>
                </a:lnTo>
                <a:lnTo>
                  <a:pt x="3431" y="5650"/>
                </a:lnTo>
                <a:lnTo>
                  <a:pt x="3428" y="5687"/>
                </a:lnTo>
                <a:lnTo>
                  <a:pt x="3427" y="5725"/>
                </a:lnTo>
                <a:lnTo>
                  <a:pt x="3428" y="5762"/>
                </a:lnTo>
                <a:lnTo>
                  <a:pt x="3431" y="5799"/>
                </a:lnTo>
                <a:lnTo>
                  <a:pt x="3435" y="5836"/>
                </a:lnTo>
                <a:lnTo>
                  <a:pt x="3441" y="5873"/>
                </a:lnTo>
                <a:lnTo>
                  <a:pt x="3450" y="5909"/>
                </a:lnTo>
                <a:lnTo>
                  <a:pt x="3459" y="5946"/>
                </a:lnTo>
                <a:lnTo>
                  <a:pt x="3471" y="5982"/>
                </a:lnTo>
                <a:lnTo>
                  <a:pt x="3484" y="6017"/>
                </a:lnTo>
                <a:lnTo>
                  <a:pt x="3499" y="6051"/>
                </a:lnTo>
                <a:lnTo>
                  <a:pt x="3516" y="6086"/>
                </a:lnTo>
                <a:lnTo>
                  <a:pt x="3535" y="6120"/>
                </a:lnTo>
                <a:lnTo>
                  <a:pt x="3555" y="6152"/>
                </a:lnTo>
                <a:lnTo>
                  <a:pt x="3577" y="6184"/>
                </a:lnTo>
                <a:lnTo>
                  <a:pt x="3601" y="6215"/>
                </a:lnTo>
                <a:lnTo>
                  <a:pt x="3626" y="6244"/>
                </a:lnTo>
                <a:lnTo>
                  <a:pt x="3654" y="6274"/>
                </a:lnTo>
                <a:lnTo>
                  <a:pt x="3683" y="6301"/>
                </a:lnTo>
                <a:lnTo>
                  <a:pt x="3712" y="6327"/>
                </a:lnTo>
                <a:lnTo>
                  <a:pt x="3743" y="6351"/>
                </a:lnTo>
                <a:lnTo>
                  <a:pt x="3775" y="6373"/>
                </a:lnTo>
                <a:lnTo>
                  <a:pt x="3808" y="6393"/>
                </a:lnTo>
                <a:lnTo>
                  <a:pt x="3841" y="6411"/>
                </a:lnTo>
                <a:lnTo>
                  <a:pt x="3876" y="6429"/>
                </a:lnTo>
                <a:lnTo>
                  <a:pt x="3910" y="6443"/>
                </a:lnTo>
                <a:lnTo>
                  <a:pt x="3945" y="6457"/>
                </a:lnTo>
                <a:lnTo>
                  <a:pt x="3981" y="6468"/>
                </a:lnTo>
                <a:lnTo>
                  <a:pt x="4018" y="6478"/>
                </a:lnTo>
                <a:lnTo>
                  <a:pt x="4054" y="6486"/>
                </a:lnTo>
                <a:lnTo>
                  <a:pt x="4091" y="6492"/>
                </a:lnTo>
                <a:lnTo>
                  <a:pt x="4129" y="6496"/>
                </a:lnTo>
                <a:lnTo>
                  <a:pt x="4166" y="6499"/>
                </a:lnTo>
                <a:lnTo>
                  <a:pt x="4203" y="6500"/>
                </a:lnTo>
                <a:lnTo>
                  <a:pt x="4240" y="6499"/>
                </a:lnTo>
                <a:lnTo>
                  <a:pt x="4278" y="6496"/>
                </a:lnTo>
                <a:lnTo>
                  <a:pt x="4315" y="6492"/>
                </a:lnTo>
                <a:lnTo>
                  <a:pt x="4351" y="6486"/>
                </a:lnTo>
                <a:lnTo>
                  <a:pt x="4388" y="6478"/>
                </a:lnTo>
                <a:lnTo>
                  <a:pt x="4425" y="6468"/>
                </a:lnTo>
                <a:lnTo>
                  <a:pt x="4460" y="6457"/>
                </a:lnTo>
                <a:lnTo>
                  <a:pt x="4496" y="6443"/>
                </a:lnTo>
                <a:lnTo>
                  <a:pt x="4530" y="6429"/>
                </a:lnTo>
                <a:lnTo>
                  <a:pt x="4564" y="6411"/>
                </a:lnTo>
                <a:lnTo>
                  <a:pt x="4598" y="6393"/>
                </a:lnTo>
                <a:lnTo>
                  <a:pt x="4631" y="6373"/>
                </a:lnTo>
                <a:lnTo>
                  <a:pt x="4663" y="6351"/>
                </a:lnTo>
                <a:lnTo>
                  <a:pt x="4693" y="6327"/>
                </a:lnTo>
                <a:lnTo>
                  <a:pt x="4723" y="6301"/>
                </a:lnTo>
                <a:lnTo>
                  <a:pt x="4753" y="6274"/>
                </a:lnTo>
                <a:lnTo>
                  <a:pt x="7197" y="3830"/>
                </a:lnTo>
                <a:lnTo>
                  <a:pt x="7229" y="3799"/>
                </a:lnTo>
                <a:lnTo>
                  <a:pt x="7255" y="3772"/>
                </a:lnTo>
                <a:lnTo>
                  <a:pt x="7278" y="3745"/>
                </a:lnTo>
                <a:lnTo>
                  <a:pt x="7301" y="3715"/>
                </a:lnTo>
                <a:lnTo>
                  <a:pt x="7322" y="3686"/>
                </a:lnTo>
                <a:lnTo>
                  <a:pt x="7342" y="3655"/>
                </a:lnTo>
                <a:lnTo>
                  <a:pt x="7360" y="3624"/>
                </a:lnTo>
                <a:lnTo>
                  <a:pt x="7376" y="3592"/>
                </a:lnTo>
                <a:lnTo>
                  <a:pt x="7391" y="3560"/>
                </a:lnTo>
                <a:lnTo>
                  <a:pt x="7405" y="3527"/>
                </a:lnTo>
                <a:lnTo>
                  <a:pt x="7417" y="3494"/>
                </a:lnTo>
                <a:lnTo>
                  <a:pt x="7426" y="3460"/>
                </a:lnTo>
                <a:lnTo>
                  <a:pt x="7434" y="3426"/>
                </a:lnTo>
                <a:lnTo>
                  <a:pt x="7442" y="3391"/>
                </a:lnTo>
                <a:lnTo>
                  <a:pt x="7447" y="3357"/>
                </a:lnTo>
                <a:lnTo>
                  <a:pt x="7451" y="3321"/>
                </a:lnTo>
                <a:lnTo>
                  <a:pt x="7453" y="3286"/>
                </a:lnTo>
                <a:lnTo>
                  <a:pt x="7455" y="3269"/>
                </a:lnTo>
                <a:lnTo>
                  <a:pt x="7455" y="3268"/>
                </a:lnTo>
                <a:lnTo>
                  <a:pt x="7455" y="3250"/>
                </a:lnTo>
                <a:lnTo>
                  <a:pt x="7455" y="3249"/>
                </a:lnTo>
                <a:lnTo>
                  <a:pt x="7455" y="3233"/>
                </a:lnTo>
                <a:lnTo>
                  <a:pt x="7455" y="3230"/>
                </a:lnTo>
                <a:lnTo>
                  <a:pt x="7453" y="3214"/>
                </a:lnTo>
                <a:lnTo>
                  <a:pt x="7451" y="3178"/>
                </a:lnTo>
                <a:lnTo>
                  <a:pt x="7447" y="3144"/>
                </a:lnTo>
                <a:lnTo>
                  <a:pt x="7442" y="3108"/>
                </a:lnTo>
                <a:lnTo>
                  <a:pt x="7434" y="3074"/>
                </a:lnTo>
                <a:lnTo>
                  <a:pt x="7426" y="3040"/>
                </a:lnTo>
                <a:lnTo>
                  <a:pt x="7417" y="3007"/>
                </a:lnTo>
                <a:lnTo>
                  <a:pt x="7405" y="2972"/>
                </a:lnTo>
                <a:lnTo>
                  <a:pt x="7391" y="2939"/>
                </a:lnTo>
                <a:lnTo>
                  <a:pt x="7376" y="2907"/>
                </a:lnTo>
                <a:lnTo>
                  <a:pt x="7360" y="2875"/>
                </a:lnTo>
                <a:lnTo>
                  <a:pt x="7342" y="2844"/>
                </a:lnTo>
                <a:lnTo>
                  <a:pt x="7322" y="2814"/>
                </a:lnTo>
                <a:lnTo>
                  <a:pt x="7301" y="2784"/>
                </a:lnTo>
                <a:lnTo>
                  <a:pt x="7278" y="2755"/>
                </a:lnTo>
                <a:lnTo>
                  <a:pt x="7255" y="2727"/>
                </a:lnTo>
                <a:lnTo>
                  <a:pt x="7229" y="2700"/>
                </a:lnTo>
                <a:lnTo>
                  <a:pt x="7197" y="2671"/>
                </a:lnTo>
                <a:lnTo>
                  <a:pt x="4753" y="226"/>
                </a:lnTo>
                <a:lnTo>
                  <a:pt x="4723" y="198"/>
                </a:lnTo>
                <a:lnTo>
                  <a:pt x="4693" y="172"/>
                </a:lnTo>
                <a:lnTo>
                  <a:pt x="4663" y="149"/>
                </a:lnTo>
                <a:lnTo>
                  <a:pt x="4631" y="126"/>
                </a:lnTo>
                <a:lnTo>
                  <a:pt x="4598" y="106"/>
                </a:lnTo>
                <a:lnTo>
                  <a:pt x="4564" y="88"/>
                </a:lnTo>
                <a:lnTo>
                  <a:pt x="4530" y="71"/>
                </a:lnTo>
                <a:lnTo>
                  <a:pt x="4496" y="56"/>
                </a:lnTo>
                <a:lnTo>
                  <a:pt x="4460" y="42"/>
                </a:lnTo>
                <a:lnTo>
                  <a:pt x="4425" y="32"/>
                </a:lnTo>
                <a:lnTo>
                  <a:pt x="4388" y="21"/>
                </a:lnTo>
                <a:lnTo>
                  <a:pt x="4351" y="14"/>
                </a:lnTo>
                <a:lnTo>
                  <a:pt x="4315" y="7"/>
                </a:lnTo>
                <a:lnTo>
                  <a:pt x="4278" y="3"/>
                </a:lnTo>
                <a:lnTo>
                  <a:pt x="4240" y="0"/>
                </a:lnTo>
                <a:lnTo>
                  <a:pt x="4203" y="0"/>
                </a:lnTo>
                <a:lnTo>
                  <a:pt x="4166" y="0"/>
                </a:lnTo>
                <a:lnTo>
                  <a:pt x="4129" y="3"/>
                </a:lnTo>
                <a:lnTo>
                  <a:pt x="4091" y="7"/>
                </a:lnTo>
                <a:lnTo>
                  <a:pt x="4054" y="14"/>
                </a:lnTo>
                <a:lnTo>
                  <a:pt x="4018" y="21"/>
                </a:lnTo>
                <a:lnTo>
                  <a:pt x="3981" y="32"/>
                </a:lnTo>
                <a:lnTo>
                  <a:pt x="3945" y="42"/>
                </a:lnTo>
                <a:lnTo>
                  <a:pt x="3910" y="56"/>
                </a:lnTo>
                <a:lnTo>
                  <a:pt x="3876" y="71"/>
                </a:lnTo>
                <a:lnTo>
                  <a:pt x="3841" y="88"/>
                </a:lnTo>
                <a:lnTo>
                  <a:pt x="3808" y="106"/>
                </a:lnTo>
                <a:lnTo>
                  <a:pt x="3775" y="126"/>
                </a:lnTo>
                <a:lnTo>
                  <a:pt x="3743" y="149"/>
                </a:lnTo>
                <a:lnTo>
                  <a:pt x="3712" y="172"/>
                </a:lnTo>
                <a:lnTo>
                  <a:pt x="3683" y="198"/>
                </a:lnTo>
                <a:lnTo>
                  <a:pt x="3654" y="226"/>
                </a:lnTo>
                <a:lnTo>
                  <a:pt x="3626" y="255"/>
                </a:lnTo>
                <a:lnTo>
                  <a:pt x="3601" y="285"/>
                </a:lnTo>
                <a:lnTo>
                  <a:pt x="3577" y="316"/>
                </a:lnTo>
                <a:lnTo>
                  <a:pt x="3555" y="347"/>
                </a:lnTo>
                <a:lnTo>
                  <a:pt x="3535" y="379"/>
                </a:lnTo>
                <a:lnTo>
                  <a:pt x="3516" y="414"/>
                </a:lnTo>
                <a:lnTo>
                  <a:pt x="3499" y="448"/>
                </a:lnTo>
                <a:lnTo>
                  <a:pt x="3484" y="482"/>
                </a:lnTo>
                <a:lnTo>
                  <a:pt x="3471" y="518"/>
                </a:lnTo>
                <a:lnTo>
                  <a:pt x="3459" y="553"/>
                </a:lnTo>
                <a:lnTo>
                  <a:pt x="3450" y="590"/>
                </a:lnTo>
                <a:lnTo>
                  <a:pt x="3441" y="627"/>
                </a:lnTo>
                <a:lnTo>
                  <a:pt x="3435" y="663"/>
                </a:lnTo>
                <a:lnTo>
                  <a:pt x="3431" y="700"/>
                </a:lnTo>
                <a:lnTo>
                  <a:pt x="3428" y="738"/>
                </a:lnTo>
                <a:lnTo>
                  <a:pt x="3427" y="775"/>
                </a:lnTo>
                <a:lnTo>
                  <a:pt x="3428" y="813"/>
                </a:lnTo>
                <a:lnTo>
                  <a:pt x="3431" y="849"/>
                </a:lnTo>
                <a:lnTo>
                  <a:pt x="3435" y="886"/>
                </a:lnTo>
                <a:lnTo>
                  <a:pt x="3441" y="924"/>
                </a:lnTo>
                <a:lnTo>
                  <a:pt x="3450" y="960"/>
                </a:lnTo>
                <a:lnTo>
                  <a:pt x="3459" y="996"/>
                </a:lnTo>
                <a:lnTo>
                  <a:pt x="3471" y="1031"/>
                </a:lnTo>
                <a:lnTo>
                  <a:pt x="3484" y="1067"/>
                </a:lnTo>
                <a:lnTo>
                  <a:pt x="3499" y="1103"/>
                </a:lnTo>
                <a:lnTo>
                  <a:pt x="3516" y="1137"/>
                </a:lnTo>
                <a:lnTo>
                  <a:pt x="3535" y="1170"/>
                </a:lnTo>
                <a:lnTo>
                  <a:pt x="3555" y="1202"/>
                </a:lnTo>
                <a:lnTo>
                  <a:pt x="3577" y="1234"/>
                </a:lnTo>
                <a:lnTo>
                  <a:pt x="3601" y="1266"/>
                </a:lnTo>
                <a:lnTo>
                  <a:pt x="3626" y="1295"/>
                </a:lnTo>
                <a:lnTo>
                  <a:pt x="3654" y="1324"/>
                </a:lnTo>
                <a:lnTo>
                  <a:pt x="5580" y="3250"/>
                </a:lnTo>
                <a:lnTo>
                  <a:pt x="3654" y="517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2776" y="4413823"/>
            <a:ext cx="1873299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200" kern="0" dirty="0" smtClean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Gradual </a:t>
            </a:r>
            <a:r>
              <a:rPr lang="en-US" altLang="zh-CN" sz="1200" kern="0" dirty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resumption of work and </a:t>
            </a:r>
            <a:r>
              <a:rPr lang="en-US" altLang="zh-CN" sz="1200" kern="0" dirty="0" smtClean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classes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012776" y="2614297"/>
            <a:ext cx="1873299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world is still fighting against the epidemic</a:t>
            </a:r>
            <a:endParaRPr lang="zh-CN" altLang="en-US" sz="1200" kern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68900" y="2924793"/>
            <a:ext cx="28793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kern="0" dirty="0" smtClean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Needs high 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emperature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accuracy</a:t>
            </a: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 non-mask detection</a:t>
            </a: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easier 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deployment and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 </a:t>
            </a: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kern="0" dirty="0" smtClean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Needs </a:t>
            </a:r>
            <a:r>
              <a:rPr lang="en-US" altLang="zh-CN" sz="1200" kern="0" dirty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a simple and economical </a:t>
            </a:r>
            <a:r>
              <a:rPr lang="en-US" altLang="zh-CN" sz="1200" kern="0" dirty="0" smtClean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solution</a:t>
            </a:r>
            <a:endParaRPr lang="en-US" altLang="zh-CN" sz="1200" kern="0" dirty="0">
              <a:solidFill>
                <a:srgbClr val="3F3B3A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25324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/>
          <p:nvPr/>
        </p:nvCxnSpPr>
        <p:spPr>
          <a:xfrm>
            <a:off x="218114" y="788143"/>
            <a:ext cx="84225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https://timgsa.baidu.com/timg?image&amp;quality=80&amp;size=b9999_10000&amp;sec=1557307809456&amp;di=2da9715a89c9dc01168cfe53d0beae96&amp;imgtype=0&amp;src=http%3A%2F%2Fimg47.afzhan.com%2F9%2F20180306%2F6365592660484107331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6" y="105975"/>
            <a:ext cx="966234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279601" y="299398"/>
            <a:ext cx="6810912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Solution Overview 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| 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Process</a:t>
            </a:r>
          </a:p>
        </p:txBody>
      </p: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1815792" y="813196"/>
            <a:ext cx="5675553" cy="3634594"/>
            <a:chOff x="1399388" y="893333"/>
            <a:chExt cx="6028852" cy="40049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52200" y="2878110"/>
              <a:ext cx="504559" cy="80315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16980" y="3736509"/>
              <a:ext cx="466667" cy="91926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17426" y="1162733"/>
              <a:ext cx="574106" cy="1054074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399388" y="1027687"/>
              <a:ext cx="901851" cy="1498281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600" dirty="0">
                <a:solidFill>
                  <a:schemeClr val="accent5">
                    <a:alpha val="10000"/>
                  </a:schemeClr>
                </a:solidFill>
                <a:latin typeface="站酷高端黑" panose="02010600030101010101" pitchFamily="2" charset="-122"/>
                <a:ea typeface="站酷高端黑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414628" y="2851298"/>
              <a:ext cx="901851" cy="1852587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16600" dirty="0">
                <a:solidFill>
                  <a:schemeClr val="accent5">
                    <a:alpha val="10000"/>
                  </a:schemeClr>
                </a:solidFill>
                <a:latin typeface="站酷高端黑" panose="02010600030101010101" pitchFamily="2" charset="-122"/>
                <a:ea typeface="站酷高端黑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" name="右箭头 2"/>
            <p:cNvSpPr/>
            <p:nvPr/>
          </p:nvSpPr>
          <p:spPr>
            <a:xfrm>
              <a:off x="2438400" y="1691640"/>
              <a:ext cx="586740" cy="26670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400" b="1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4" name="右箭头 13"/>
            <p:cNvSpPr/>
            <p:nvPr/>
          </p:nvSpPr>
          <p:spPr>
            <a:xfrm>
              <a:off x="2438400" y="3547915"/>
              <a:ext cx="586740" cy="26670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77605" y="893333"/>
              <a:ext cx="4350635" cy="4004981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/>
        </p:nvSpPr>
        <p:spPr>
          <a:xfrm>
            <a:off x="112734" y="4469231"/>
            <a:ext cx="9031266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kern="0" dirty="0" smtClean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This solution integrates </a:t>
            </a:r>
            <a:r>
              <a:rPr lang="en-US" altLang="zh-CN" kern="0" dirty="0">
                <a:solidFill>
                  <a:srgbClr val="3F3B3A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face recognition and temperature monitoring technology into a well coordinated access control management system, enabling a safe working and learning environment.</a:t>
            </a:r>
            <a:endParaRPr lang="zh-CN" altLang="en-US" kern="0" dirty="0">
              <a:solidFill>
                <a:srgbClr val="3F3B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616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直接连接符 36"/>
          <p:cNvCxnSpPr/>
          <p:nvPr/>
        </p:nvCxnSpPr>
        <p:spPr>
          <a:xfrm>
            <a:off x="218114" y="788143"/>
            <a:ext cx="84225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https://timgsa.baidu.com/timg?image&amp;quality=80&amp;size=b9999_10000&amp;sec=1557307809456&amp;di=2da9715a89c9dc01168cfe53d0beae96&amp;imgtype=0&amp;src=http%3A%2F%2Fimg47.afzhan.com%2F9%2F20180306%2F63655926604841073313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6" y="105975"/>
            <a:ext cx="966234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3914612" y="1589376"/>
            <a:ext cx="4986563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Supports </a:t>
            </a:r>
            <a:r>
              <a:rPr lang="en-US" altLang="zh-CN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temperature </a:t>
            </a:r>
            <a:r>
              <a:rPr lang="en-US" altLang="zh-CN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en-US" altLang="zh-CN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abnormal temperature reminds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with sounds, no additional staff</a:t>
            </a:r>
            <a:endParaRPr lang="en-US" altLang="zh-CN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Temperature 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accuracy: 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± </a:t>
            </a:r>
            <a:r>
              <a:rPr lang="en-US" altLang="zh-CN" sz="1200" dirty="0" smtClean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0.5°C </a:t>
            </a:r>
            <a:r>
              <a:rPr lang="zh-CN" altLang="en-US" sz="1200" dirty="0" smtClean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（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Indoor space</a:t>
            </a:r>
            <a:r>
              <a:rPr lang="en-US" altLang="zh-CN" sz="1200" dirty="0" smtClean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)</a:t>
            </a: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Supports face recognition and </a:t>
            </a:r>
            <a:r>
              <a:rPr lang="en-US" altLang="zh-CN" sz="12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non-mask detection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Non-contact access to reduce cross-infection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Fast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access to prevent </a:t>
            </a:r>
            <a:r>
              <a:rPr lang="en-US" altLang="zh-CN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congestion</a:t>
            </a: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Easy to work with third party  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lt"/>
              </a:rPr>
              <a:t>barrier or locks</a:t>
            </a: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 smtClean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DMSS supports 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real-time </a:t>
            </a:r>
            <a:r>
              <a:rPr lang="en-US" altLang="zh-CN" sz="1200" dirty="0" smtClean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display and alarm push notification for abnormal temperature</a:t>
            </a:r>
            <a:endParaRPr lang="en-US" altLang="zh-CN" sz="12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9601" y="299398"/>
            <a:ext cx="6810912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Solution Values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9afc3851988bafad8b89add36cec0d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4798" y="2681042"/>
            <a:ext cx="1439031" cy="2285766"/>
          </a:xfrm>
          <a:prstGeom prst="rect">
            <a:avLst/>
          </a:prstGeom>
        </p:spPr>
      </p:pic>
      <p:pic>
        <p:nvPicPr>
          <p:cNvPr id="11" name="7df408726a571ccf1b0b72bf45bde2b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118" y="1162732"/>
            <a:ext cx="2363617" cy="1339382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H="1">
            <a:off x="3575547" y="1075428"/>
            <a:ext cx="7557" cy="389186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845" y="2681042"/>
            <a:ext cx="1049194" cy="22718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13480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直接连接符 36"/>
          <p:cNvCxnSpPr/>
          <p:nvPr/>
        </p:nvCxnSpPr>
        <p:spPr>
          <a:xfrm>
            <a:off x="218114" y="788143"/>
            <a:ext cx="84225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https://timgsa.baidu.com/timg?image&amp;quality=80&amp;size=b9999_10000&amp;sec=1557307809456&amp;di=2da9715a89c9dc01168cfe53d0beae96&amp;imgtype=0&amp;src=http%3A%2F%2Fimg47.afzhan.com%2F9%2F20180306%2F6365592660484107331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6" y="105975"/>
            <a:ext cx="966234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4365422" y="1024378"/>
            <a:ext cx="4778577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Supports real-time </a:t>
            </a:r>
            <a:r>
              <a:rPr lang="en-US" altLang="zh-CN" sz="1200" dirty="0" smtClean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display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Supports a</a:t>
            </a:r>
            <a:r>
              <a:rPr lang="en-US" altLang="zh-CN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larm pop-up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for abnormal  human temperature detected </a:t>
            </a:r>
            <a:endParaRPr lang="en-US" altLang="zh-CN" sz="12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Supports data statistics and report </a:t>
            </a:r>
            <a:r>
              <a:rPr lang="en-US" altLang="zh-CN" sz="1200" dirty="0" smtClean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export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 smtClean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Supports </a:t>
            </a:r>
            <a:r>
              <a:rPr lang="en-US" altLang="zh-CN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history </a:t>
            </a:r>
            <a:r>
              <a:rPr lang="en-US" altLang="zh-CN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backtracking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 face images </a:t>
            </a:r>
            <a:r>
              <a:rPr lang="en-US" altLang="zh-CN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batch-import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 alarm linkage for events</a:t>
            </a:r>
            <a:endParaRPr lang="en-US" altLang="zh-CN" sz="1200" dirty="0" smtClean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 smtClean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Fast 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delivery</a:t>
            </a:r>
          </a:p>
        </p:txBody>
      </p:sp>
      <p:sp>
        <p:nvSpPr>
          <p:cNvPr id="12" name="矩形 11"/>
          <p:cNvSpPr/>
          <p:nvPr/>
        </p:nvSpPr>
        <p:spPr>
          <a:xfrm>
            <a:off x="279601" y="299398"/>
            <a:ext cx="6810912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Solution Values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3460" y="2797171"/>
            <a:ext cx="2625407" cy="2137792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 flipH="1">
            <a:off x="4222434" y="951792"/>
            <a:ext cx="7557" cy="389186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641" y="2356271"/>
            <a:ext cx="1913395" cy="1038706"/>
          </a:xfrm>
          <a:prstGeom prst="rect">
            <a:avLst/>
          </a:prstGeom>
        </p:spPr>
      </p:pic>
      <p:pic>
        <p:nvPicPr>
          <p:cNvPr id="16" name="图片 15" descr="cid:image003.png@01D62877.B031C7C0"/>
          <p:cNvPicPr>
            <a:picLocks noChangeAspect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1" y="3785388"/>
            <a:ext cx="1913395" cy="10495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/>
          <p:nvPr/>
        </p:nvSpPr>
        <p:spPr>
          <a:xfrm>
            <a:off x="1172383" y="1965859"/>
            <a:ext cx="2803909" cy="372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Real-time display and 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a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larm pop up </a:t>
            </a:r>
            <a:endParaRPr lang="en-US" altLang="zh-CN" sz="14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15371" y="4834921"/>
            <a:ext cx="25179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Data 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statistics and report export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433544" y="3362661"/>
            <a:ext cx="2281587" cy="349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 alarm linkage for events</a:t>
            </a:r>
            <a:endParaRPr lang="en-US" altLang="zh-CN" sz="14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6115" y="917155"/>
            <a:ext cx="1914921" cy="10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279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直接连接符 36"/>
          <p:cNvCxnSpPr/>
          <p:nvPr/>
        </p:nvCxnSpPr>
        <p:spPr>
          <a:xfrm>
            <a:off x="218114" y="788143"/>
            <a:ext cx="84225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https://timgsa.baidu.com/timg?image&amp;quality=80&amp;size=b9999_10000&amp;sec=1557307809456&amp;di=2da9715a89c9dc01168cfe53d0beae96&amp;imgtype=0&amp;src=http%3A%2F%2Fimg47.afzhan.com%2F9%2F20180306%2F6365592660484107331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6" y="105975"/>
            <a:ext cx="966234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4390631" y="1040903"/>
            <a:ext cx="4753369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Supports real-time </a:t>
            </a:r>
            <a:r>
              <a:rPr lang="en-US" altLang="zh-CN" sz="1200" dirty="0" smtClean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display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Supports a</a:t>
            </a:r>
            <a:r>
              <a:rPr lang="en-US" altLang="zh-CN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larm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pop up for abnormal  human temperature detected </a:t>
            </a:r>
            <a:endParaRPr lang="en-US" altLang="zh-CN" sz="12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Supports data statistics and report </a:t>
            </a:r>
            <a:r>
              <a:rPr lang="en-US" altLang="zh-CN" sz="1200" dirty="0" smtClean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export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 smtClean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Supports </a:t>
            </a:r>
            <a:r>
              <a:rPr lang="en-US" altLang="zh-CN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history </a:t>
            </a:r>
            <a:r>
              <a:rPr lang="en-US" altLang="zh-CN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backtracking</a:t>
            </a:r>
            <a:endParaRPr lang="en-US" altLang="zh-CN" sz="12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 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alarm linkage for </a:t>
            </a:r>
            <a:r>
              <a:rPr lang="en-US" altLang="zh-CN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endParaRPr lang="en-US" altLang="zh-CN" sz="1200" dirty="0" smtClean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 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 </a:t>
            </a:r>
            <a:r>
              <a:rPr lang="en-US" altLang="zh-CN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  <a:endParaRPr lang="en-US" altLang="zh-CN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9601" y="299398"/>
            <a:ext cx="6810912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Solution Values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H="1">
            <a:off x="4324180" y="1044215"/>
            <a:ext cx="7557" cy="389186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8226" y="2646308"/>
            <a:ext cx="2550070" cy="229272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14943" y="1837903"/>
            <a:ext cx="2803909" cy="372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Real-time display and 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a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larm pop up </a:t>
            </a:r>
            <a:endParaRPr lang="en-US" altLang="zh-CN" sz="14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76104" y="3428909"/>
            <a:ext cx="2281587" cy="349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 alarm linkage for events</a:t>
            </a:r>
            <a:endParaRPr lang="en-US" altLang="zh-CN" sz="14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57931" y="4804693"/>
            <a:ext cx="25179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Data 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statistics and report export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4" y="3826977"/>
            <a:ext cx="2111826" cy="1030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250" y="2190963"/>
            <a:ext cx="2111826" cy="1310667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2983" y="866659"/>
            <a:ext cx="1707935" cy="1022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049" y="865399"/>
            <a:ext cx="1568026" cy="10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071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/>
          <p:nvPr/>
        </p:nvCxnSpPr>
        <p:spPr>
          <a:xfrm>
            <a:off x="218114" y="788143"/>
            <a:ext cx="842254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https://timgsa.baidu.com/timg?image&amp;quality=80&amp;size=b9999_10000&amp;sec=1557307809456&amp;di=2da9715a89c9dc01168cfe53d0beae96&amp;imgtype=0&amp;src=http%3A%2F%2Fimg47.afzhan.com%2F9%2F20180306%2F6365592660484107331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6" y="105975"/>
            <a:ext cx="966234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279601" y="299398"/>
            <a:ext cx="6810912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How to choose solution?</a:t>
            </a:r>
            <a:endParaRPr lang="en-US" altLang="zh-CN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522078953"/>
              </p:ext>
            </p:extLst>
          </p:nvPr>
        </p:nvGraphicFramePr>
        <p:xfrm>
          <a:off x="4429387" y="1271603"/>
          <a:ext cx="4364093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5096">
                  <a:extLst>
                    <a:ext uri="{9D8B030D-6E8A-4147-A177-3AD203B41FA5}">
                      <a16:colId xmlns:a16="http://schemas.microsoft.com/office/drawing/2014/main" val="2018259707"/>
                    </a:ext>
                  </a:extLst>
                </a:gridCol>
                <a:gridCol w="1207917">
                  <a:extLst>
                    <a:ext uri="{9D8B030D-6E8A-4147-A177-3AD203B41FA5}">
                      <a16:colId xmlns:a16="http://schemas.microsoft.com/office/drawing/2014/main" val="2685246021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1781456951"/>
                    </a:ext>
                  </a:extLst>
                </a:gridCol>
              </a:tblGrid>
              <a:tr h="309684">
                <a:tc>
                  <a:txBody>
                    <a:bodyPr/>
                    <a:lstStyle/>
                    <a:p>
                      <a:endParaRPr lang="zh-CN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DSS Express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NVR5X-I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685337"/>
                  </a:ext>
                </a:extLst>
              </a:tr>
              <a:tr h="365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Alarm pop-up </a:t>
                      </a: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 </a:t>
                      </a:r>
                      <a:r>
                        <a:rPr lang="en-US" altLang="zh-CN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abnormal  human temperature detected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√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√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845870"/>
                  </a:ext>
                </a:extLst>
              </a:tr>
              <a:tr h="252674">
                <a:tc>
                  <a:txBody>
                    <a:bodyPr/>
                    <a:lstStyle/>
                    <a:p>
                      <a:pPr marL="0" indent="0">
                        <a:lnSpc>
                          <a:spcPct val="13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Real-time display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√</a:t>
                      </a:r>
                      <a:endParaRPr lang="zh-CN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√</a:t>
                      </a:r>
                      <a:endParaRPr lang="zh-CN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3691924"/>
                  </a:ext>
                </a:extLst>
              </a:tr>
              <a:tr h="252674">
                <a:tc>
                  <a:txBody>
                    <a:bodyPr/>
                    <a:lstStyle/>
                    <a:p>
                      <a:pPr marL="0" indent="0">
                        <a:lnSpc>
                          <a:spcPct val="13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Data statistics and report export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√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√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226914"/>
                  </a:ext>
                </a:extLst>
              </a:tr>
              <a:tr h="2252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history backtracking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√</a:t>
                      </a:r>
                      <a:endParaRPr lang="zh-CN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√</a:t>
                      </a:r>
                      <a:endParaRPr lang="zh-CN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351190"/>
                  </a:ext>
                </a:extLst>
              </a:tr>
              <a:tr h="252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Video storage</a:t>
                      </a:r>
                      <a:endParaRPr lang="zh-CN" altLang="en-US" sz="10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√</a:t>
                      </a:r>
                      <a:endParaRPr lang="zh-CN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6352823"/>
                  </a:ext>
                </a:extLst>
              </a:tr>
              <a:tr h="225225">
                <a:tc>
                  <a:txBody>
                    <a:bodyPr/>
                    <a:lstStyle/>
                    <a:p>
                      <a:pPr marL="0" indent="0">
                        <a:lnSpc>
                          <a:spcPct val="13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Supports face batch-import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√</a:t>
                      </a:r>
                      <a:endParaRPr lang="zh-CN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100155"/>
                  </a:ext>
                </a:extLst>
              </a:tr>
              <a:tr h="252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Rich alarm linkage</a:t>
                      </a:r>
                      <a:endParaRPr lang="zh-CN" altLang="en-US" sz="10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√</a:t>
                      </a:r>
                      <a:endParaRPr lang="zh-CN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√</a:t>
                      </a:r>
                      <a:endParaRPr lang="zh-CN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38745"/>
                  </a:ext>
                </a:extLst>
              </a:tr>
              <a:tr h="252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Visual effects</a:t>
                      </a:r>
                      <a:endParaRPr lang="zh-CN" altLang="en-US" sz="10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Display more intuitively</a:t>
                      </a:r>
                      <a:endParaRPr lang="zh-CN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857148"/>
                  </a:ext>
                </a:extLst>
              </a:tr>
              <a:tr h="252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Access control records</a:t>
                      </a:r>
                      <a:endParaRPr lang="zh-CN" altLang="en-US" sz="10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√</a:t>
                      </a:r>
                      <a:endParaRPr lang="zh-CN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621983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85" y="1308609"/>
            <a:ext cx="3543193" cy="3018945"/>
          </a:xfrm>
          <a:prstGeom prst="rect">
            <a:avLst/>
          </a:prstGeom>
        </p:spPr>
      </p:pic>
      <p:sp>
        <p:nvSpPr>
          <p:cNvPr id="9" name="KSO_Shape">
            <a:extLst>
              <a:ext uri="{FF2B5EF4-FFF2-40B4-BE49-F238E27FC236}">
                <a16:creationId xmlns:a16="http://schemas.microsoft.com/office/drawing/2014/main" id="{08591C72-D65C-4F41-9966-E0D67CB98CFC}"/>
              </a:ext>
            </a:extLst>
          </p:cNvPr>
          <p:cNvSpPr>
            <a:spLocks/>
          </p:cNvSpPr>
          <p:nvPr/>
        </p:nvSpPr>
        <p:spPr bwMode="auto">
          <a:xfrm>
            <a:off x="3941678" y="2664083"/>
            <a:ext cx="231948" cy="324000"/>
          </a:xfrm>
          <a:custGeom>
            <a:avLst/>
            <a:gdLst>
              <a:gd name="T0" fmla="*/ 381143354 w 7455"/>
              <a:gd name="T1" fmla="*/ 381770775 h 6500"/>
              <a:gd name="T2" fmla="*/ 381143354 w 7455"/>
              <a:gd name="T3" fmla="*/ 381770775 h 6500"/>
              <a:gd name="T4" fmla="*/ 381143354 w 7455"/>
              <a:gd name="T5" fmla="*/ 381770775 h 6500"/>
              <a:gd name="T6" fmla="*/ 381143354 w 7455"/>
              <a:gd name="T7" fmla="*/ 381770775 h 6500"/>
              <a:gd name="T8" fmla="*/ 381143354 w 7455"/>
              <a:gd name="T9" fmla="*/ 381770775 h 6500"/>
              <a:gd name="T10" fmla="*/ 381143354 w 7455"/>
              <a:gd name="T11" fmla="*/ 381770775 h 6500"/>
              <a:gd name="T12" fmla="*/ 381143354 w 7455"/>
              <a:gd name="T13" fmla="*/ 381770775 h 6500"/>
              <a:gd name="T14" fmla="*/ 381143354 w 7455"/>
              <a:gd name="T15" fmla="*/ 381770775 h 6500"/>
              <a:gd name="T16" fmla="*/ 381143354 w 7455"/>
              <a:gd name="T17" fmla="*/ 381770775 h 6500"/>
              <a:gd name="T18" fmla="*/ 381143354 w 7455"/>
              <a:gd name="T19" fmla="*/ 381770775 h 6500"/>
              <a:gd name="T20" fmla="*/ 381143354 w 7455"/>
              <a:gd name="T21" fmla="*/ 381770775 h 6500"/>
              <a:gd name="T22" fmla="*/ 381143354 w 7455"/>
              <a:gd name="T23" fmla="*/ 381770775 h 6500"/>
              <a:gd name="T24" fmla="*/ 381143354 w 7455"/>
              <a:gd name="T25" fmla="*/ 381770775 h 6500"/>
              <a:gd name="T26" fmla="*/ 381143354 w 7455"/>
              <a:gd name="T27" fmla="*/ 381770775 h 6500"/>
              <a:gd name="T28" fmla="*/ 381143354 w 7455"/>
              <a:gd name="T29" fmla="*/ 381770775 h 6500"/>
              <a:gd name="T30" fmla="*/ 381143354 w 7455"/>
              <a:gd name="T31" fmla="*/ 381770775 h 6500"/>
              <a:gd name="T32" fmla="*/ 381143354 w 7455"/>
              <a:gd name="T33" fmla="*/ 381770775 h 6500"/>
              <a:gd name="T34" fmla="*/ 381143354 w 7455"/>
              <a:gd name="T35" fmla="*/ 381770775 h 6500"/>
              <a:gd name="T36" fmla="*/ 381143354 w 7455"/>
              <a:gd name="T37" fmla="*/ 381770775 h 6500"/>
              <a:gd name="T38" fmla="*/ 381143354 w 7455"/>
              <a:gd name="T39" fmla="*/ 381770775 h 6500"/>
              <a:gd name="T40" fmla="*/ 381143354 w 7455"/>
              <a:gd name="T41" fmla="*/ 381770775 h 6500"/>
              <a:gd name="T42" fmla="*/ 381143354 w 7455"/>
              <a:gd name="T43" fmla="*/ 381770775 h 6500"/>
              <a:gd name="T44" fmla="*/ 381143354 w 7455"/>
              <a:gd name="T45" fmla="*/ 381770775 h 6500"/>
              <a:gd name="T46" fmla="*/ 381143354 w 7455"/>
              <a:gd name="T47" fmla="*/ 381770775 h 6500"/>
              <a:gd name="T48" fmla="*/ 381143354 w 7455"/>
              <a:gd name="T49" fmla="*/ 381770775 h 6500"/>
              <a:gd name="T50" fmla="*/ 381143354 w 7455"/>
              <a:gd name="T51" fmla="*/ 381770775 h 6500"/>
              <a:gd name="T52" fmla="*/ 381143354 w 7455"/>
              <a:gd name="T53" fmla="*/ 381770775 h 6500"/>
              <a:gd name="T54" fmla="*/ 381143354 w 7455"/>
              <a:gd name="T55" fmla="*/ 381770775 h 6500"/>
              <a:gd name="T56" fmla="*/ 381143354 w 7455"/>
              <a:gd name="T57" fmla="*/ 381770775 h 6500"/>
              <a:gd name="T58" fmla="*/ 381143354 w 7455"/>
              <a:gd name="T59" fmla="*/ 381770775 h 6500"/>
              <a:gd name="T60" fmla="*/ 381143354 w 7455"/>
              <a:gd name="T61" fmla="*/ 381770775 h 6500"/>
              <a:gd name="T62" fmla="*/ 381143354 w 7455"/>
              <a:gd name="T63" fmla="*/ 381770775 h 6500"/>
              <a:gd name="T64" fmla="*/ 381143354 w 7455"/>
              <a:gd name="T65" fmla="*/ 381770775 h 6500"/>
              <a:gd name="T66" fmla="*/ 381143354 w 7455"/>
              <a:gd name="T67" fmla="*/ 381770775 h 6500"/>
              <a:gd name="T68" fmla="*/ 381143354 w 7455"/>
              <a:gd name="T69" fmla="*/ 381770775 h 6500"/>
              <a:gd name="T70" fmla="*/ 381143354 w 7455"/>
              <a:gd name="T71" fmla="*/ 381770775 h 6500"/>
              <a:gd name="T72" fmla="*/ 381143354 w 7455"/>
              <a:gd name="T73" fmla="*/ 381770775 h 6500"/>
              <a:gd name="T74" fmla="*/ 381143354 w 7455"/>
              <a:gd name="T75" fmla="*/ 381770775 h 6500"/>
              <a:gd name="T76" fmla="*/ 381143354 w 7455"/>
              <a:gd name="T77" fmla="*/ 381770775 h 6500"/>
              <a:gd name="T78" fmla="*/ 381143354 w 7455"/>
              <a:gd name="T79" fmla="*/ 381770775 h 6500"/>
              <a:gd name="T80" fmla="*/ 381143354 w 7455"/>
              <a:gd name="T81" fmla="*/ 381770775 h 6500"/>
              <a:gd name="T82" fmla="*/ 381143354 w 7455"/>
              <a:gd name="T83" fmla="*/ 381770775 h 6500"/>
              <a:gd name="T84" fmla="*/ 381143354 w 7455"/>
              <a:gd name="T85" fmla="*/ 381770775 h 6500"/>
              <a:gd name="T86" fmla="*/ 381143354 w 7455"/>
              <a:gd name="T87" fmla="*/ 381770775 h 6500"/>
              <a:gd name="T88" fmla="*/ 381143354 w 7455"/>
              <a:gd name="T89" fmla="*/ 381770775 h 6500"/>
              <a:gd name="T90" fmla="*/ 381143354 w 7455"/>
              <a:gd name="T91" fmla="*/ 381770775 h 6500"/>
              <a:gd name="T92" fmla="*/ 381143354 w 7455"/>
              <a:gd name="T93" fmla="*/ 381770775 h 6500"/>
              <a:gd name="T94" fmla="*/ 381143354 w 7455"/>
              <a:gd name="T95" fmla="*/ 381770775 h 6500"/>
              <a:gd name="T96" fmla="*/ 381143354 w 7455"/>
              <a:gd name="T97" fmla="*/ 381770775 h 6500"/>
              <a:gd name="T98" fmla="*/ 381143354 w 7455"/>
              <a:gd name="T99" fmla="*/ 381770775 h 6500"/>
              <a:gd name="T100" fmla="*/ 381143354 w 7455"/>
              <a:gd name="T101" fmla="*/ 381770775 h 6500"/>
              <a:gd name="T102" fmla="*/ 381143354 w 7455"/>
              <a:gd name="T103" fmla="*/ 381770775 h 6500"/>
              <a:gd name="T104" fmla="*/ 381143354 w 7455"/>
              <a:gd name="T105" fmla="*/ 381770775 h 6500"/>
              <a:gd name="T106" fmla="*/ 381143354 w 7455"/>
              <a:gd name="T107" fmla="*/ 381770775 h 6500"/>
              <a:gd name="T108" fmla="*/ 381143354 w 7455"/>
              <a:gd name="T109" fmla="*/ 381770775 h 6500"/>
              <a:gd name="T110" fmla="*/ 381143354 w 7455"/>
              <a:gd name="T111" fmla="*/ 381770775 h 6500"/>
              <a:gd name="T112" fmla="*/ 381143354 w 7455"/>
              <a:gd name="T113" fmla="*/ 381770775 h 6500"/>
              <a:gd name="T114" fmla="*/ 381143354 w 7455"/>
              <a:gd name="T115" fmla="*/ 381770775 h 6500"/>
              <a:gd name="T116" fmla="*/ 381143354 w 7455"/>
              <a:gd name="T117" fmla="*/ 381770775 h 6500"/>
              <a:gd name="T118" fmla="*/ 381143354 w 7455"/>
              <a:gd name="T119" fmla="*/ 381770775 h 6500"/>
              <a:gd name="T120" fmla="*/ 381143354 w 7455"/>
              <a:gd name="T121" fmla="*/ 381770775 h 6500"/>
              <a:gd name="T122" fmla="*/ 381143354 w 7455"/>
              <a:gd name="T123" fmla="*/ 381770775 h 6500"/>
              <a:gd name="T124" fmla="*/ 381143354 w 7455"/>
              <a:gd name="T125" fmla="*/ 381770775 h 65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455" h="6500">
                <a:moveTo>
                  <a:pt x="226" y="5176"/>
                </a:moveTo>
                <a:lnTo>
                  <a:pt x="226" y="5176"/>
                </a:lnTo>
                <a:lnTo>
                  <a:pt x="198" y="5204"/>
                </a:lnTo>
                <a:lnTo>
                  <a:pt x="172" y="5234"/>
                </a:lnTo>
                <a:lnTo>
                  <a:pt x="149" y="5266"/>
                </a:lnTo>
                <a:lnTo>
                  <a:pt x="126" y="5296"/>
                </a:lnTo>
                <a:lnTo>
                  <a:pt x="106" y="5330"/>
                </a:lnTo>
                <a:lnTo>
                  <a:pt x="87" y="5363"/>
                </a:lnTo>
                <a:lnTo>
                  <a:pt x="71" y="5397"/>
                </a:lnTo>
                <a:lnTo>
                  <a:pt x="55" y="5433"/>
                </a:lnTo>
                <a:lnTo>
                  <a:pt x="42" y="5467"/>
                </a:lnTo>
                <a:lnTo>
                  <a:pt x="31" y="5504"/>
                </a:lnTo>
                <a:lnTo>
                  <a:pt x="21" y="5539"/>
                </a:lnTo>
                <a:lnTo>
                  <a:pt x="14" y="5576"/>
                </a:lnTo>
                <a:lnTo>
                  <a:pt x="7" y="5612"/>
                </a:lnTo>
                <a:lnTo>
                  <a:pt x="3" y="5650"/>
                </a:lnTo>
                <a:lnTo>
                  <a:pt x="0" y="5687"/>
                </a:lnTo>
                <a:lnTo>
                  <a:pt x="0" y="5725"/>
                </a:lnTo>
                <a:lnTo>
                  <a:pt x="0" y="5762"/>
                </a:lnTo>
                <a:lnTo>
                  <a:pt x="3" y="5799"/>
                </a:lnTo>
                <a:lnTo>
                  <a:pt x="7" y="5836"/>
                </a:lnTo>
                <a:lnTo>
                  <a:pt x="14" y="5873"/>
                </a:lnTo>
                <a:lnTo>
                  <a:pt x="21" y="5909"/>
                </a:lnTo>
                <a:lnTo>
                  <a:pt x="31" y="5946"/>
                </a:lnTo>
                <a:lnTo>
                  <a:pt x="42" y="5982"/>
                </a:lnTo>
                <a:lnTo>
                  <a:pt x="55" y="6017"/>
                </a:lnTo>
                <a:lnTo>
                  <a:pt x="71" y="6051"/>
                </a:lnTo>
                <a:lnTo>
                  <a:pt x="87" y="6086"/>
                </a:lnTo>
                <a:lnTo>
                  <a:pt x="106" y="6120"/>
                </a:lnTo>
                <a:lnTo>
                  <a:pt x="126" y="6152"/>
                </a:lnTo>
                <a:lnTo>
                  <a:pt x="149" y="6184"/>
                </a:lnTo>
                <a:lnTo>
                  <a:pt x="172" y="6215"/>
                </a:lnTo>
                <a:lnTo>
                  <a:pt x="198" y="6244"/>
                </a:lnTo>
                <a:lnTo>
                  <a:pt x="226" y="6274"/>
                </a:lnTo>
                <a:lnTo>
                  <a:pt x="254" y="6301"/>
                </a:lnTo>
                <a:lnTo>
                  <a:pt x="285" y="6327"/>
                </a:lnTo>
                <a:lnTo>
                  <a:pt x="316" y="6351"/>
                </a:lnTo>
                <a:lnTo>
                  <a:pt x="347" y="6373"/>
                </a:lnTo>
                <a:lnTo>
                  <a:pt x="379" y="6393"/>
                </a:lnTo>
                <a:lnTo>
                  <a:pt x="413" y="6411"/>
                </a:lnTo>
                <a:lnTo>
                  <a:pt x="447" y="6429"/>
                </a:lnTo>
                <a:lnTo>
                  <a:pt x="482" y="6443"/>
                </a:lnTo>
                <a:lnTo>
                  <a:pt x="518" y="6457"/>
                </a:lnTo>
                <a:lnTo>
                  <a:pt x="553" y="6468"/>
                </a:lnTo>
                <a:lnTo>
                  <a:pt x="589" y="6478"/>
                </a:lnTo>
                <a:lnTo>
                  <a:pt x="626" y="6486"/>
                </a:lnTo>
                <a:lnTo>
                  <a:pt x="663" y="6492"/>
                </a:lnTo>
                <a:lnTo>
                  <a:pt x="700" y="6496"/>
                </a:lnTo>
                <a:lnTo>
                  <a:pt x="737" y="6499"/>
                </a:lnTo>
                <a:lnTo>
                  <a:pt x="775" y="6500"/>
                </a:lnTo>
                <a:lnTo>
                  <a:pt x="811" y="6499"/>
                </a:lnTo>
                <a:lnTo>
                  <a:pt x="849" y="6496"/>
                </a:lnTo>
                <a:lnTo>
                  <a:pt x="886" y="6492"/>
                </a:lnTo>
                <a:lnTo>
                  <a:pt x="923" y="6486"/>
                </a:lnTo>
                <a:lnTo>
                  <a:pt x="959" y="6478"/>
                </a:lnTo>
                <a:lnTo>
                  <a:pt x="996" y="6468"/>
                </a:lnTo>
                <a:lnTo>
                  <a:pt x="1032" y="6457"/>
                </a:lnTo>
                <a:lnTo>
                  <a:pt x="1067" y="6443"/>
                </a:lnTo>
                <a:lnTo>
                  <a:pt x="1103" y="6429"/>
                </a:lnTo>
                <a:lnTo>
                  <a:pt x="1136" y="6411"/>
                </a:lnTo>
                <a:lnTo>
                  <a:pt x="1170" y="6393"/>
                </a:lnTo>
                <a:lnTo>
                  <a:pt x="1202" y="6373"/>
                </a:lnTo>
                <a:lnTo>
                  <a:pt x="1234" y="6351"/>
                </a:lnTo>
                <a:lnTo>
                  <a:pt x="1265" y="6327"/>
                </a:lnTo>
                <a:lnTo>
                  <a:pt x="1295" y="6301"/>
                </a:lnTo>
                <a:lnTo>
                  <a:pt x="1324" y="6274"/>
                </a:lnTo>
                <a:lnTo>
                  <a:pt x="3768" y="3830"/>
                </a:lnTo>
                <a:lnTo>
                  <a:pt x="3800" y="3799"/>
                </a:lnTo>
                <a:lnTo>
                  <a:pt x="3826" y="3772"/>
                </a:lnTo>
                <a:lnTo>
                  <a:pt x="3850" y="3745"/>
                </a:lnTo>
                <a:lnTo>
                  <a:pt x="3873" y="3715"/>
                </a:lnTo>
                <a:lnTo>
                  <a:pt x="3893" y="3686"/>
                </a:lnTo>
                <a:lnTo>
                  <a:pt x="3913" y="3655"/>
                </a:lnTo>
                <a:lnTo>
                  <a:pt x="3931" y="3624"/>
                </a:lnTo>
                <a:lnTo>
                  <a:pt x="3948" y="3592"/>
                </a:lnTo>
                <a:lnTo>
                  <a:pt x="3963" y="3560"/>
                </a:lnTo>
                <a:lnTo>
                  <a:pt x="3976" y="3527"/>
                </a:lnTo>
                <a:lnTo>
                  <a:pt x="3988" y="3494"/>
                </a:lnTo>
                <a:lnTo>
                  <a:pt x="3997" y="3460"/>
                </a:lnTo>
                <a:lnTo>
                  <a:pt x="4007" y="3426"/>
                </a:lnTo>
                <a:lnTo>
                  <a:pt x="4014" y="3391"/>
                </a:lnTo>
                <a:lnTo>
                  <a:pt x="4019" y="3357"/>
                </a:lnTo>
                <a:lnTo>
                  <a:pt x="4024" y="3321"/>
                </a:lnTo>
                <a:lnTo>
                  <a:pt x="4026" y="3286"/>
                </a:lnTo>
                <a:lnTo>
                  <a:pt x="4026" y="3269"/>
                </a:lnTo>
                <a:lnTo>
                  <a:pt x="4026" y="3268"/>
                </a:lnTo>
                <a:lnTo>
                  <a:pt x="4027" y="3250"/>
                </a:lnTo>
                <a:lnTo>
                  <a:pt x="4027" y="3249"/>
                </a:lnTo>
                <a:lnTo>
                  <a:pt x="4026" y="3233"/>
                </a:lnTo>
                <a:lnTo>
                  <a:pt x="4026" y="3230"/>
                </a:lnTo>
                <a:lnTo>
                  <a:pt x="4026" y="3214"/>
                </a:lnTo>
                <a:lnTo>
                  <a:pt x="4024" y="3178"/>
                </a:lnTo>
                <a:lnTo>
                  <a:pt x="4019" y="3144"/>
                </a:lnTo>
                <a:lnTo>
                  <a:pt x="4014" y="3108"/>
                </a:lnTo>
                <a:lnTo>
                  <a:pt x="4007" y="3074"/>
                </a:lnTo>
                <a:lnTo>
                  <a:pt x="3997" y="3040"/>
                </a:lnTo>
                <a:lnTo>
                  <a:pt x="3988" y="3007"/>
                </a:lnTo>
                <a:lnTo>
                  <a:pt x="3976" y="2972"/>
                </a:lnTo>
                <a:lnTo>
                  <a:pt x="3963" y="2939"/>
                </a:lnTo>
                <a:lnTo>
                  <a:pt x="3948" y="2907"/>
                </a:lnTo>
                <a:lnTo>
                  <a:pt x="3931" y="2875"/>
                </a:lnTo>
                <a:lnTo>
                  <a:pt x="3913" y="2844"/>
                </a:lnTo>
                <a:lnTo>
                  <a:pt x="3893" y="2814"/>
                </a:lnTo>
                <a:lnTo>
                  <a:pt x="3873" y="2784"/>
                </a:lnTo>
                <a:lnTo>
                  <a:pt x="3850" y="2755"/>
                </a:lnTo>
                <a:lnTo>
                  <a:pt x="3826" y="2727"/>
                </a:lnTo>
                <a:lnTo>
                  <a:pt x="3800" y="2700"/>
                </a:lnTo>
                <a:lnTo>
                  <a:pt x="3769" y="2671"/>
                </a:lnTo>
                <a:lnTo>
                  <a:pt x="1324" y="226"/>
                </a:lnTo>
                <a:lnTo>
                  <a:pt x="1295" y="198"/>
                </a:lnTo>
                <a:lnTo>
                  <a:pt x="1265" y="172"/>
                </a:lnTo>
                <a:lnTo>
                  <a:pt x="1234" y="149"/>
                </a:lnTo>
                <a:lnTo>
                  <a:pt x="1202" y="126"/>
                </a:lnTo>
                <a:lnTo>
                  <a:pt x="1170" y="106"/>
                </a:lnTo>
                <a:lnTo>
                  <a:pt x="1136" y="88"/>
                </a:lnTo>
                <a:lnTo>
                  <a:pt x="1103" y="71"/>
                </a:lnTo>
                <a:lnTo>
                  <a:pt x="1067" y="56"/>
                </a:lnTo>
                <a:lnTo>
                  <a:pt x="1032" y="42"/>
                </a:lnTo>
                <a:lnTo>
                  <a:pt x="996" y="32"/>
                </a:lnTo>
                <a:lnTo>
                  <a:pt x="959" y="21"/>
                </a:lnTo>
                <a:lnTo>
                  <a:pt x="923" y="14"/>
                </a:lnTo>
                <a:lnTo>
                  <a:pt x="886" y="7"/>
                </a:lnTo>
                <a:lnTo>
                  <a:pt x="849" y="3"/>
                </a:lnTo>
                <a:lnTo>
                  <a:pt x="811" y="0"/>
                </a:lnTo>
                <a:lnTo>
                  <a:pt x="775" y="0"/>
                </a:lnTo>
                <a:lnTo>
                  <a:pt x="737" y="0"/>
                </a:lnTo>
                <a:lnTo>
                  <a:pt x="700" y="3"/>
                </a:lnTo>
                <a:lnTo>
                  <a:pt x="663" y="7"/>
                </a:lnTo>
                <a:lnTo>
                  <a:pt x="626" y="14"/>
                </a:lnTo>
                <a:lnTo>
                  <a:pt x="589" y="21"/>
                </a:lnTo>
                <a:lnTo>
                  <a:pt x="553" y="32"/>
                </a:lnTo>
                <a:lnTo>
                  <a:pt x="518" y="42"/>
                </a:lnTo>
                <a:lnTo>
                  <a:pt x="482" y="56"/>
                </a:lnTo>
                <a:lnTo>
                  <a:pt x="447" y="71"/>
                </a:lnTo>
                <a:lnTo>
                  <a:pt x="413" y="88"/>
                </a:lnTo>
                <a:lnTo>
                  <a:pt x="379" y="106"/>
                </a:lnTo>
                <a:lnTo>
                  <a:pt x="347" y="126"/>
                </a:lnTo>
                <a:lnTo>
                  <a:pt x="316" y="149"/>
                </a:lnTo>
                <a:lnTo>
                  <a:pt x="285" y="172"/>
                </a:lnTo>
                <a:lnTo>
                  <a:pt x="254" y="198"/>
                </a:lnTo>
                <a:lnTo>
                  <a:pt x="226" y="226"/>
                </a:lnTo>
                <a:lnTo>
                  <a:pt x="198" y="255"/>
                </a:lnTo>
                <a:lnTo>
                  <a:pt x="172" y="285"/>
                </a:lnTo>
                <a:lnTo>
                  <a:pt x="149" y="316"/>
                </a:lnTo>
                <a:lnTo>
                  <a:pt x="126" y="347"/>
                </a:lnTo>
                <a:lnTo>
                  <a:pt x="106" y="379"/>
                </a:lnTo>
                <a:lnTo>
                  <a:pt x="87" y="414"/>
                </a:lnTo>
                <a:lnTo>
                  <a:pt x="71" y="448"/>
                </a:lnTo>
                <a:lnTo>
                  <a:pt x="55" y="482"/>
                </a:lnTo>
                <a:lnTo>
                  <a:pt x="42" y="518"/>
                </a:lnTo>
                <a:lnTo>
                  <a:pt x="31" y="553"/>
                </a:lnTo>
                <a:lnTo>
                  <a:pt x="21" y="590"/>
                </a:lnTo>
                <a:lnTo>
                  <a:pt x="14" y="627"/>
                </a:lnTo>
                <a:lnTo>
                  <a:pt x="7" y="663"/>
                </a:lnTo>
                <a:lnTo>
                  <a:pt x="3" y="700"/>
                </a:lnTo>
                <a:lnTo>
                  <a:pt x="0" y="738"/>
                </a:lnTo>
                <a:lnTo>
                  <a:pt x="0" y="775"/>
                </a:lnTo>
                <a:lnTo>
                  <a:pt x="0" y="813"/>
                </a:lnTo>
                <a:lnTo>
                  <a:pt x="3" y="849"/>
                </a:lnTo>
                <a:lnTo>
                  <a:pt x="7" y="886"/>
                </a:lnTo>
                <a:lnTo>
                  <a:pt x="14" y="924"/>
                </a:lnTo>
                <a:lnTo>
                  <a:pt x="21" y="960"/>
                </a:lnTo>
                <a:lnTo>
                  <a:pt x="31" y="996"/>
                </a:lnTo>
                <a:lnTo>
                  <a:pt x="42" y="1031"/>
                </a:lnTo>
                <a:lnTo>
                  <a:pt x="55" y="1067"/>
                </a:lnTo>
                <a:lnTo>
                  <a:pt x="71" y="1103"/>
                </a:lnTo>
                <a:lnTo>
                  <a:pt x="87" y="1137"/>
                </a:lnTo>
                <a:lnTo>
                  <a:pt x="106" y="1170"/>
                </a:lnTo>
                <a:lnTo>
                  <a:pt x="126" y="1202"/>
                </a:lnTo>
                <a:lnTo>
                  <a:pt x="149" y="1234"/>
                </a:lnTo>
                <a:lnTo>
                  <a:pt x="172" y="1266"/>
                </a:lnTo>
                <a:lnTo>
                  <a:pt x="198" y="1295"/>
                </a:lnTo>
                <a:lnTo>
                  <a:pt x="226" y="1324"/>
                </a:lnTo>
                <a:lnTo>
                  <a:pt x="2151" y="3250"/>
                </a:lnTo>
                <a:lnTo>
                  <a:pt x="226" y="5176"/>
                </a:lnTo>
                <a:close/>
                <a:moveTo>
                  <a:pt x="3654" y="5176"/>
                </a:moveTo>
                <a:lnTo>
                  <a:pt x="3654" y="5176"/>
                </a:lnTo>
                <a:lnTo>
                  <a:pt x="3626" y="5204"/>
                </a:lnTo>
                <a:lnTo>
                  <a:pt x="3601" y="5234"/>
                </a:lnTo>
                <a:lnTo>
                  <a:pt x="3577" y="5266"/>
                </a:lnTo>
                <a:lnTo>
                  <a:pt x="3555" y="5296"/>
                </a:lnTo>
                <a:lnTo>
                  <a:pt x="3535" y="5330"/>
                </a:lnTo>
                <a:lnTo>
                  <a:pt x="3516" y="5363"/>
                </a:lnTo>
                <a:lnTo>
                  <a:pt x="3499" y="5397"/>
                </a:lnTo>
                <a:lnTo>
                  <a:pt x="3484" y="5433"/>
                </a:lnTo>
                <a:lnTo>
                  <a:pt x="3471" y="5467"/>
                </a:lnTo>
                <a:lnTo>
                  <a:pt x="3459" y="5504"/>
                </a:lnTo>
                <a:lnTo>
                  <a:pt x="3450" y="5539"/>
                </a:lnTo>
                <a:lnTo>
                  <a:pt x="3441" y="5576"/>
                </a:lnTo>
                <a:lnTo>
                  <a:pt x="3435" y="5612"/>
                </a:lnTo>
                <a:lnTo>
                  <a:pt x="3431" y="5650"/>
                </a:lnTo>
                <a:lnTo>
                  <a:pt x="3428" y="5687"/>
                </a:lnTo>
                <a:lnTo>
                  <a:pt x="3427" y="5725"/>
                </a:lnTo>
                <a:lnTo>
                  <a:pt x="3428" y="5762"/>
                </a:lnTo>
                <a:lnTo>
                  <a:pt x="3431" y="5799"/>
                </a:lnTo>
                <a:lnTo>
                  <a:pt x="3435" y="5836"/>
                </a:lnTo>
                <a:lnTo>
                  <a:pt x="3441" y="5873"/>
                </a:lnTo>
                <a:lnTo>
                  <a:pt x="3450" y="5909"/>
                </a:lnTo>
                <a:lnTo>
                  <a:pt x="3459" y="5946"/>
                </a:lnTo>
                <a:lnTo>
                  <a:pt x="3471" y="5982"/>
                </a:lnTo>
                <a:lnTo>
                  <a:pt x="3484" y="6017"/>
                </a:lnTo>
                <a:lnTo>
                  <a:pt x="3499" y="6051"/>
                </a:lnTo>
                <a:lnTo>
                  <a:pt x="3516" y="6086"/>
                </a:lnTo>
                <a:lnTo>
                  <a:pt x="3535" y="6120"/>
                </a:lnTo>
                <a:lnTo>
                  <a:pt x="3555" y="6152"/>
                </a:lnTo>
                <a:lnTo>
                  <a:pt x="3577" y="6184"/>
                </a:lnTo>
                <a:lnTo>
                  <a:pt x="3601" y="6215"/>
                </a:lnTo>
                <a:lnTo>
                  <a:pt x="3626" y="6244"/>
                </a:lnTo>
                <a:lnTo>
                  <a:pt x="3654" y="6274"/>
                </a:lnTo>
                <a:lnTo>
                  <a:pt x="3683" y="6301"/>
                </a:lnTo>
                <a:lnTo>
                  <a:pt x="3712" y="6327"/>
                </a:lnTo>
                <a:lnTo>
                  <a:pt x="3743" y="6351"/>
                </a:lnTo>
                <a:lnTo>
                  <a:pt x="3775" y="6373"/>
                </a:lnTo>
                <a:lnTo>
                  <a:pt x="3808" y="6393"/>
                </a:lnTo>
                <a:lnTo>
                  <a:pt x="3841" y="6411"/>
                </a:lnTo>
                <a:lnTo>
                  <a:pt x="3876" y="6429"/>
                </a:lnTo>
                <a:lnTo>
                  <a:pt x="3910" y="6443"/>
                </a:lnTo>
                <a:lnTo>
                  <a:pt x="3945" y="6457"/>
                </a:lnTo>
                <a:lnTo>
                  <a:pt x="3981" y="6468"/>
                </a:lnTo>
                <a:lnTo>
                  <a:pt x="4018" y="6478"/>
                </a:lnTo>
                <a:lnTo>
                  <a:pt x="4054" y="6486"/>
                </a:lnTo>
                <a:lnTo>
                  <a:pt x="4091" y="6492"/>
                </a:lnTo>
                <a:lnTo>
                  <a:pt x="4129" y="6496"/>
                </a:lnTo>
                <a:lnTo>
                  <a:pt x="4166" y="6499"/>
                </a:lnTo>
                <a:lnTo>
                  <a:pt x="4203" y="6500"/>
                </a:lnTo>
                <a:lnTo>
                  <a:pt x="4240" y="6499"/>
                </a:lnTo>
                <a:lnTo>
                  <a:pt x="4278" y="6496"/>
                </a:lnTo>
                <a:lnTo>
                  <a:pt x="4315" y="6492"/>
                </a:lnTo>
                <a:lnTo>
                  <a:pt x="4351" y="6486"/>
                </a:lnTo>
                <a:lnTo>
                  <a:pt x="4388" y="6478"/>
                </a:lnTo>
                <a:lnTo>
                  <a:pt x="4425" y="6468"/>
                </a:lnTo>
                <a:lnTo>
                  <a:pt x="4460" y="6457"/>
                </a:lnTo>
                <a:lnTo>
                  <a:pt x="4496" y="6443"/>
                </a:lnTo>
                <a:lnTo>
                  <a:pt x="4530" y="6429"/>
                </a:lnTo>
                <a:lnTo>
                  <a:pt x="4564" y="6411"/>
                </a:lnTo>
                <a:lnTo>
                  <a:pt x="4598" y="6393"/>
                </a:lnTo>
                <a:lnTo>
                  <a:pt x="4631" y="6373"/>
                </a:lnTo>
                <a:lnTo>
                  <a:pt x="4663" y="6351"/>
                </a:lnTo>
                <a:lnTo>
                  <a:pt x="4693" y="6327"/>
                </a:lnTo>
                <a:lnTo>
                  <a:pt x="4723" y="6301"/>
                </a:lnTo>
                <a:lnTo>
                  <a:pt x="4753" y="6274"/>
                </a:lnTo>
                <a:lnTo>
                  <a:pt x="7197" y="3830"/>
                </a:lnTo>
                <a:lnTo>
                  <a:pt x="7229" y="3799"/>
                </a:lnTo>
                <a:lnTo>
                  <a:pt x="7255" y="3772"/>
                </a:lnTo>
                <a:lnTo>
                  <a:pt x="7278" y="3745"/>
                </a:lnTo>
                <a:lnTo>
                  <a:pt x="7301" y="3715"/>
                </a:lnTo>
                <a:lnTo>
                  <a:pt x="7322" y="3686"/>
                </a:lnTo>
                <a:lnTo>
                  <a:pt x="7342" y="3655"/>
                </a:lnTo>
                <a:lnTo>
                  <a:pt x="7360" y="3624"/>
                </a:lnTo>
                <a:lnTo>
                  <a:pt x="7376" y="3592"/>
                </a:lnTo>
                <a:lnTo>
                  <a:pt x="7391" y="3560"/>
                </a:lnTo>
                <a:lnTo>
                  <a:pt x="7405" y="3527"/>
                </a:lnTo>
                <a:lnTo>
                  <a:pt x="7417" y="3494"/>
                </a:lnTo>
                <a:lnTo>
                  <a:pt x="7426" y="3460"/>
                </a:lnTo>
                <a:lnTo>
                  <a:pt x="7434" y="3426"/>
                </a:lnTo>
                <a:lnTo>
                  <a:pt x="7442" y="3391"/>
                </a:lnTo>
                <a:lnTo>
                  <a:pt x="7447" y="3357"/>
                </a:lnTo>
                <a:lnTo>
                  <a:pt x="7451" y="3321"/>
                </a:lnTo>
                <a:lnTo>
                  <a:pt x="7453" y="3286"/>
                </a:lnTo>
                <a:lnTo>
                  <a:pt x="7455" y="3269"/>
                </a:lnTo>
                <a:lnTo>
                  <a:pt x="7455" y="3268"/>
                </a:lnTo>
                <a:lnTo>
                  <a:pt x="7455" y="3250"/>
                </a:lnTo>
                <a:lnTo>
                  <a:pt x="7455" y="3249"/>
                </a:lnTo>
                <a:lnTo>
                  <a:pt x="7455" y="3233"/>
                </a:lnTo>
                <a:lnTo>
                  <a:pt x="7455" y="3230"/>
                </a:lnTo>
                <a:lnTo>
                  <a:pt x="7453" y="3214"/>
                </a:lnTo>
                <a:lnTo>
                  <a:pt x="7451" y="3178"/>
                </a:lnTo>
                <a:lnTo>
                  <a:pt x="7447" y="3144"/>
                </a:lnTo>
                <a:lnTo>
                  <a:pt x="7442" y="3108"/>
                </a:lnTo>
                <a:lnTo>
                  <a:pt x="7434" y="3074"/>
                </a:lnTo>
                <a:lnTo>
                  <a:pt x="7426" y="3040"/>
                </a:lnTo>
                <a:lnTo>
                  <a:pt x="7417" y="3007"/>
                </a:lnTo>
                <a:lnTo>
                  <a:pt x="7405" y="2972"/>
                </a:lnTo>
                <a:lnTo>
                  <a:pt x="7391" y="2939"/>
                </a:lnTo>
                <a:lnTo>
                  <a:pt x="7376" y="2907"/>
                </a:lnTo>
                <a:lnTo>
                  <a:pt x="7360" y="2875"/>
                </a:lnTo>
                <a:lnTo>
                  <a:pt x="7342" y="2844"/>
                </a:lnTo>
                <a:lnTo>
                  <a:pt x="7322" y="2814"/>
                </a:lnTo>
                <a:lnTo>
                  <a:pt x="7301" y="2784"/>
                </a:lnTo>
                <a:lnTo>
                  <a:pt x="7278" y="2755"/>
                </a:lnTo>
                <a:lnTo>
                  <a:pt x="7255" y="2727"/>
                </a:lnTo>
                <a:lnTo>
                  <a:pt x="7229" y="2700"/>
                </a:lnTo>
                <a:lnTo>
                  <a:pt x="7197" y="2671"/>
                </a:lnTo>
                <a:lnTo>
                  <a:pt x="4753" y="226"/>
                </a:lnTo>
                <a:lnTo>
                  <a:pt x="4723" y="198"/>
                </a:lnTo>
                <a:lnTo>
                  <a:pt x="4693" y="172"/>
                </a:lnTo>
                <a:lnTo>
                  <a:pt x="4663" y="149"/>
                </a:lnTo>
                <a:lnTo>
                  <a:pt x="4631" y="126"/>
                </a:lnTo>
                <a:lnTo>
                  <a:pt x="4598" y="106"/>
                </a:lnTo>
                <a:lnTo>
                  <a:pt x="4564" y="88"/>
                </a:lnTo>
                <a:lnTo>
                  <a:pt x="4530" y="71"/>
                </a:lnTo>
                <a:lnTo>
                  <a:pt x="4496" y="56"/>
                </a:lnTo>
                <a:lnTo>
                  <a:pt x="4460" y="42"/>
                </a:lnTo>
                <a:lnTo>
                  <a:pt x="4425" y="32"/>
                </a:lnTo>
                <a:lnTo>
                  <a:pt x="4388" y="21"/>
                </a:lnTo>
                <a:lnTo>
                  <a:pt x="4351" y="14"/>
                </a:lnTo>
                <a:lnTo>
                  <a:pt x="4315" y="7"/>
                </a:lnTo>
                <a:lnTo>
                  <a:pt x="4278" y="3"/>
                </a:lnTo>
                <a:lnTo>
                  <a:pt x="4240" y="0"/>
                </a:lnTo>
                <a:lnTo>
                  <a:pt x="4203" y="0"/>
                </a:lnTo>
                <a:lnTo>
                  <a:pt x="4166" y="0"/>
                </a:lnTo>
                <a:lnTo>
                  <a:pt x="4129" y="3"/>
                </a:lnTo>
                <a:lnTo>
                  <a:pt x="4091" y="7"/>
                </a:lnTo>
                <a:lnTo>
                  <a:pt x="4054" y="14"/>
                </a:lnTo>
                <a:lnTo>
                  <a:pt x="4018" y="21"/>
                </a:lnTo>
                <a:lnTo>
                  <a:pt x="3981" y="32"/>
                </a:lnTo>
                <a:lnTo>
                  <a:pt x="3945" y="42"/>
                </a:lnTo>
                <a:lnTo>
                  <a:pt x="3910" y="56"/>
                </a:lnTo>
                <a:lnTo>
                  <a:pt x="3876" y="71"/>
                </a:lnTo>
                <a:lnTo>
                  <a:pt x="3841" y="88"/>
                </a:lnTo>
                <a:lnTo>
                  <a:pt x="3808" y="106"/>
                </a:lnTo>
                <a:lnTo>
                  <a:pt x="3775" y="126"/>
                </a:lnTo>
                <a:lnTo>
                  <a:pt x="3743" y="149"/>
                </a:lnTo>
                <a:lnTo>
                  <a:pt x="3712" y="172"/>
                </a:lnTo>
                <a:lnTo>
                  <a:pt x="3683" y="198"/>
                </a:lnTo>
                <a:lnTo>
                  <a:pt x="3654" y="226"/>
                </a:lnTo>
                <a:lnTo>
                  <a:pt x="3626" y="255"/>
                </a:lnTo>
                <a:lnTo>
                  <a:pt x="3601" y="285"/>
                </a:lnTo>
                <a:lnTo>
                  <a:pt x="3577" y="316"/>
                </a:lnTo>
                <a:lnTo>
                  <a:pt x="3555" y="347"/>
                </a:lnTo>
                <a:lnTo>
                  <a:pt x="3535" y="379"/>
                </a:lnTo>
                <a:lnTo>
                  <a:pt x="3516" y="414"/>
                </a:lnTo>
                <a:lnTo>
                  <a:pt x="3499" y="448"/>
                </a:lnTo>
                <a:lnTo>
                  <a:pt x="3484" y="482"/>
                </a:lnTo>
                <a:lnTo>
                  <a:pt x="3471" y="518"/>
                </a:lnTo>
                <a:lnTo>
                  <a:pt x="3459" y="553"/>
                </a:lnTo>
                <a:lnTo>
                  <a:pt x="3450" y="590"/>
                </a:lnTo>
                <a:lnTo>
                  <a:pt x="3441" y="627"/>
                </a:lnTo>
                <a:lnTo>
                  <a:pt x="3435" y="663"/>
                </a:lnTo>
                <a:lnTo>
                  <a:pt x="3431" y="700"/>
                </a:lnTo>
                <a:lnTo>
                  <a:pt x="3428" y="738"/>
                </a:lnTo>
                <a:lnTo>
                  <a:pt x="3427" y="775"/>
                </a:lnTo>
                <a:lnTo>
                  <a:pt x="3428" y="813"/>
                </a:lnTo>
                <a:lnTo>
                  <a:pt x="3431" y="849"/>
                </a:lnTo>
                <a:lnTo>
                  <a:pt x="3435" y="886"/>
                </a:lnTo>
                <a:lnTo>
                  <a:pt x="3441" y="924"/>
                </a:lnTo>
                <a:lnTo>
                  <a:pt x="3450" y="960"/>
                </a:lnTo>
                <a:lnTo>
                  <a:pt x="3459" y="996"/>
                </a:lnTo>
                <a:lnTo>
                  <a:pt x="3471" y="1031"/>
                </a:lnTo>
                <a:lnTo>
                  <a:pt x="3484" y="1067"/>
                </a:lnTo>
                <a:lnTo>
                  <a:pt x="3499" y="1103"/>
                </a:lnTo>
                <a:lnTo>
                  <a:pt x="3516" y="1137"/>
                </a:lnTo>
                <a:lnTo>
                  <a:pt x="3535" y="1170"/>
                </a:lnTo>
                <a:lnTo>
                  <a:pt x="3555" y="1202"/>
                </a:lnTo>
                <a:lnTo>
                  <a:pt x="3577" y="1234"/>
                </a:lnTo>
                <a:lnTo>
                  <a:pt x="3601" y="1266"/>
                </a:lnTo>
                <a:lnTo>
                  <a:pt x="3626" y="1295"/>
                </a:lnTo>
                <a:lnTo>
                  <a:pt x="3654" y="1324"/>
                </a:lnTo>
                <a:lnTo>
                  <a:pt x="5580" y="3250"/>
                </a:lnTo>
                <a:lnTo>
                  <a:pt x="3654" y="517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2137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heme/theme1.xml><?xml version="1.0" encoding="utf-8"?>
<a:theme xmlns:a="http://schemas.openxmlformats.org/drawingml/2006/main" name="Office 主题">
  <a:themeElements>
    <a:clrScheme name="自定义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  <a:ln w="6350">
          <a:solidFill>
            <a:schemeClr val="bg1">
              <a:lumMod val="65000"/>
            </a:schemeClr>
          </a:solidFill>
          <a:prstDash val="sysDot"/>
        </a:ln>
      </a:spPr>
      <a:bodyPr rtlCol="0" anchor="ctr"/>
      <a:lstStyle>
        <a:defPPr algn="ctr">
          <a:lnSpc>
            <a:spcPct val="120000"/>
          </a:lnSpc>
          <a:defRPr sz="1400" b="1" dirty="0" smtClean="0">
            <a:solidFill>
              <a:schemeClr val="bg1"/>
            </a:solidFill>
            <a:latin typeface="Calibri" panose="020F0502020204030204" pitchFamily="34" charset="0"/>
            <a:ea typeface="微软雅黑" panose="020B0503020204020204" pitchFamily="34" charset="-122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B3FA16E201F0244DA0562A286120C032" ma:contentTypeVersion="1" ma:contentTypeDescription="新建文档。" ma:contentTypeScope="" ma:versionID="f36dcd0b98fad5a4a02dcded5aaad38c">
  <xsd:schema xmlns:xsd="http://www.w3.org/2001/XMLSchema" xmlns:xs="http://www.w3.org/2001/XMLSchema" xmlns:p="http://schemas.microsoft.com/office/2006/metadata/properties" xmlns:ns2="07d902fd-e8f4-4567-8d16-441992dda9d4" targetNamespace="http://schemas.microsoft.com/office/2006/metadata/properties" ma:root="true" ma:fieldsID="440657d586cd2c62317f4ab0172b4a59" ns2:_="">
    <xsd:import namespace="07d902fd-e8f4-4567-8d16-441992dda9d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d902fd-e8f4-4567-8d16-441992dda9d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文档 ID 值" ma:description="分配至此项的文档 ID 值。" ma:internalName="_dlc_DocId" ma:readOnly="true">
      <xsd:simpleType>
        <xsd:restriction base="dms:Text"/>
      </xsd:simpleType>
    </xsd:element>
    <xsd:element name="_dlc_DocIdUrl" ma:index="9" nillable="true" ma:displayName="文档 ID" ma:description="此文档的永久链接。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永久 ID" ma:description="在添加过程中保留 ID。" ma:hidden="true" ma:internalName="_dlc_DocIdPersistId" ma:readOnly="true">
      <xsd:simpleType>
        <xsd:restriction base="dms:Boolean"/>
      </xsd:simpleType>
    </xsd:element>
    <xsd:element name="SharedWithUsers" ma:index="11" nillable="true" ma:displayName="共享对象: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7d902fd-e8f4-4567-8d16-441992dda9d4">RRYSSSRXMWAY-923012291-56</_dlc_DocId>
    <_dlc_DocIdUrl xmlns="07d902fd-e8f4-4567-8d16-441992dda9d4">
      <Url>https://js.dahuatech.com/sites/Brand/_layouts/15/DocIdRedir.aspx?ID=RRYSSSRXMWAY-923012291-56</Url>
      <Description>RRYSSSRXMWAY-923012291-56</Description>
    </_dlc_DocIdUrl>
  </documentManagement>
</p:properties>
</file>

<file path=customXml/itemProps1.xml><?xml version="1.0" encoding="utf-8"?>
<ds:datastoreItem xmlns:ds="http://schemas.openxmlformats.org/officeDocument/2006/customXml" ds:itemID="{36065D74-84ED-4B2A-ACF8-CA5A46257DA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767B8B8-AF71-4C0A-83E0-BFB558C216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1069DA-802A-4A39-BDD9-E550601266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d902fd-e8f4-4567-8d16-441992dda9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E1A47FC-1B17-4B0B-B35D-DBCD937D6183}">
  <ds:schemaRefs>
    <ds:schemaRef ds:uri="http://schemas.microsoft.com/office/2006/documentManagement/types"/>
    <ds:schemaRef ds:uri="http://www.w3.org/XML/1998/namespace"/>
    <ds:schemaRef ds:uri="http://purl.org/dc/dcmitype/"/>
    <ds:schemaRef ds:uri="07d902fd-e8f4-4567-8d16-441992dda9d4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16472</TotalTime>
  <Words>621</Words>
  <Application>Microsoft Office PowerPoint</Application>
  <PresentationFormat>全屏显示(16:9)</PresentationFormat>
  <Paragraphs>188</Paragraphs>
  <Slides>15</Slides>
  <Notes>14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DengXian</vt:lpstr>
      <vt:lpstr>黑体</vt:lpstr>
      <vt:lpstr>微软雅黑</vt:lpstr>
      <vt:lpstr>微软雅黑</vt:lpstr>
      <vt:lpstr>站酷高端黑</vt:lpstr>
      <vt:lpstr>Arial</vt:lpstr>
      <vt:lpstr>Calibri</vt:lpstr>
      <vt:lpstr>Impact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边勇</cp:lastModifiedBy>
  <cp:revision>1702</cp:revision>
  <dcterms:created xsi:type="dcterms:W3CDTF">2018-09-08T06:00:26Z</dcterms:created>
  <dcterms:modified xsi:type="dcterms:W3CDTF">2020-06-03T09:29:05Z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0x010100B3FA16E201F0244DA0562A286120C032</vt:lpwstr>
  </property>
  <property fmtid="{D5CDD505-2E9C-101B-9397-08002B2CF9AE}" pid="3" name="_dlc_DocIdItemGuid">
    <vt:lpwstr>da67b0fe-d9b6-43be-a57c-dddc3375f590</vt:lpwstr>
  </property>
  <property fmtid="{D5CDD505-2E9C-101B-9397-08002B2CF9AE}" pid="4" name="GSEDS_HWMT_d46a6755">
    <vt:lpwstr>f2457516_mFV3wj84Jik3OcpOkHv9qOz0fUQ=_8QgmryY4P2Y2I9lLjCf9s8dj1aB0ilB20dgrNly4dd9SROS/9aokHbCKdcN9ww==_442a8de9</vt:lpwstr>
  </property>
</Properties>
</file>